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7"/>
  </p:notesMasterIdLst>
  <p:handoutMasterIdLst>
    <p:handoutMasterId r:id="rId48"/>
  </p:handoutMasterIdLst>
  <p:sldIdLst>
    <p:sldId id="325" r:id="rId2"/>
    <p:sldId id="478" r:id="rId3"/>
    <p:sldId id="479" r:id="rId4"/>
    <p:sldId id="488" r:id="rId5"/>
    <p:sldId id="487" r:id="rId6"/>
    <p:sldId id="489" r:id="rId7"/>
    <p:sldId id="326" r:id="rId8"/>
    <p:sldId id="327" r:id="rId9"/>
    <p:sldId id="495" r:id="rId10"/>
    <p:sldId id="328" r:id="rId11"/>
    <p:sldId id="329" r:id="rId12"/>
    <p:sldId id="330" r:id="rId13"/>
    <p:sldId id="358" r:id="rId14"/>
    <p:sldId id="477" r:id="rId15"/>
    <p:sldId id="331" r:id="rId16"/>
    <p:sldId id="332" r:id="rId17"/>
    <p:sldId id="493" r:id="rId18"/>
    <p:sldId id="494" r:id="rId19"/>
    <p:sldId id="333" r:id="rId20"/>
    <p:sldId id="335" r:id="rId21"/>
    <p:sldId id="336" r:id="rId22"/>
    <p:sldId id="337" r:id="rId23"/>
    <p:sldId id="490" r:id="rId24"/>
    <p:sldId id="497" r:id="rId25"/>
    <p:sldId id="339" r:id="rId26"/>
    <p:sldId id="340" r:id="rId27"/>
    <p:sldId id="360" r:id="rId28"/>
    <p:sldId id="480" r:id="rId29"/>
    <p:sldId id="341" r:id="rId30"/>
    <p:sldId id="342" r:id="rId31"/>
    <p:sldId id="491" r:id="rId32"/>
    <p:sldId id="492" r:id="rId33"/>
    <p:sldId id="343" r:id="rId34"/>
    <p:sldId id="485" r:id="rId35"/>
    <p:sldId id="345" r:id="rId36"/>
    <p:sldId id="361" r:id="rId37"/>
    <p:sldId id="344" r:id="rId38"/>
    <p:sldId id="362" r:id="rId39"/>
    <p:sldId id="346" r:id="rId40"/>
    <p:sldId id="347" r:id="rId41"/>
    <p:sldId id="349" r:id="rId42"/>
    <p:sldId id="380" r:id="rId43"/>
    <p:sldId id="348" r:id="rId44"/>
    <p:sldId id="351" r:id="rId45"/>
    <p:sldId id="353" r:id="rId46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zione predefinita" id="{DFB4F69F-060B-4719-89B2-B648F61BDE33}">
          <p14:sldIdLst>
            <p14:sldId id="325"/>
            <p14:sldId id="478"/>
            <p14:sldId id="479"/>
            <p14:sldId id="488"/>
            <p14:sldId id="487"/>
            <p14:sldId id="489"/>
            <p14:sldId id="326"/>
            <p14:sldId id="327"/>
            <p14:sldId id="495"/>
            <p14:sldId id="328"/>
            <p14:sldId id="329"/>
          </p14:sldIdLst>
        </p14:section>
        <p14:section name="Going cloud" id="{FEF8096F-0349-45AD-A2D4-ECE122711221}">
          <p14:sldIdLst>
            <p14:sldId id="330"/>
            <p14:sldId id="358"/>
            <p14:sldId id="477"/>
            <p14:sldId id="331"/>
            <p14:sldId id="332"/>
            <p14:sldId id="493"/>
            <p14:sldId id="494"/>
            <p14:sldId id="333"/>
            <p14:sldId id="335"/>
          </p14:sldIdLst>
        </p14:section>
        <p14:section name="Data Platform" id="{16427602-A52C-46CC-964C-B7E50DA8D230}">
          <p14:sldIdLst>
            <p14:sldId id="336"/>
            <p14:sldId id="337"/>
            <p14:sldId id="490"/>
            <p14:sldId id="497"/>
            <p14:sldId id="339"/>
            <p14:sldId id="340"/>
            <p14:sldId id="360"/>
            <p14:sldId id="480"/>
            <p14:sldId id="341"/>
            <p14:sldId id="342"/>
            <p14:sldId id="491"/>
            <p14:sldId id="492"/>
          </p14:sldIdLst>
        </p14:section>
        <p14:section name="PaaS to SaaS" id="{03389DBC-3CC5-41A1-B6C2-00DA743D302B}">
          <p14:sldIdLst>
            <p14:sldId id="343"/>
            <p14:sldId id="485"/>
            <p14:sldId id="345"/>
            <p14:sldId id="361"/>
            <p14:sldId id="344"/>
            <p14:sldId id="362"/>
            <p14:sldId id="346"/>
            <p14:sldId id="347"/>
            <p14:sldId id="349"/>
            <p14:sldId id="380"/>
            <p14:sldId id="348"/>
            <p14:sldId id="351"/>
            <p14:sldId id="35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F5050"/>
    <a:srgbClr val="FFC000"/>
    <a:srgbClr val="F5F5F5"/>
    <a:srgbClr val="BC8C00"/>
    <a:srgbClr val="FFFF00"/>
    <a:srgbClr val="FFFFFF"/>
    <a:srgbClr val="B9B9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essuno stile, nessuna grigli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3" autoAdjust="0"/>
    <p:restoredTop sz="95874" autoAdjust="0"/>
  </p:normalViewPr>
  <p:slideViewPr>
    <p:cSldViewPr snapToGrid="0">
      <p:cViewPr varScale="1">
        <p:scale>
          <a:sx n="110" d="100"/>
          <a:sy n="110" d="100"/>
        </p:scale>
        <p:origin x="594" y="11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E0CE1E2A-81A6-4607-9572-ADD8B531C9B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7CC1A257-1616-431C-A163-212629E42F4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297A90-1AFB-4FA1-ADF2-69FD2D1230BA}" type="datetimeFigureOut">
              <a:rPr lang="en-US" smtClean="0"/>
              <a:t>4/27/2021</a:t>
            </a:fld>
            <a:endParaRPr lang="en-US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CD5EDFB-5622-4C61-B9D9-1DA05E4853B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44601B35-872B-4C78-BD36-825D03E0A2F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AE2D9A-5B89-4689-B04D-3FBBAA04CE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89685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15495C-7C85-4DFE-8C2B-354A7A489EB6}" type="datetimeFigureOut">
              <a:rPr lang="it-IT" smtClean="0"/>
              <a:t>27/04/2021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8EE9EE-A74D-4412-94DD-33E68A97493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2657676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8EE9EE-A74D-4412-94DD-33E68A97493E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318863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C241596-50E2-4980-87D0-ED376A262BC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33728" y="1209297"/>
            <a:ext cx="9144000" cy="2387600"/>
          </a:xfrm>
          <a:prstGeom prst="rect">
            <a:avLst/>
          </a:prstGeom>
        </p:spPr>
        <p:txBody>
          <a:bodyPr anchor="b"/>
          <a:lstStyle>
            <a:lvl1pPr algn="l">
              <a:defRPr sz="6000"/>
            </a:lvl1pPr>
          </a:lstStyle>
          <a:p>
            <a:r>
              <a:rPr lang="it-IT" dirty="0"/>
              <a:t>BIG DATA [MODULE 2]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4569AFE5-E902-418B-900C-2663680E51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12590"/>
            <a:ext cx="9144000" cy="1655762"/>
          </a:xfrm>
        </p:spPr>
        <p:txBody>
          <a:bodyPr/>
          <a:lstStyle>
            <a:lvl1pPr marL="0" indent="0" algn="l">
              <a:buNone/>
              <a:defRPr sz="3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B4FC659A-4DC9-4162-8EF4-C94EE16CC599}"/>
              </a:ext>
            </a:extLst>
          </p:cNvPr>
          <p:cNvCxnSpPr>
            <a:cxnSpLocks/>
          </p:cNvCxnSpPr>
          <p:nvPr userDrawn="1"/>
        </p:nvCxnSpPr>
        <p:spPr>
          <a:xfrm flipV="1">
            <a:off x="1524000" y="3602038"/>
            <a:ext cx="9144000" cy="1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13432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A6822DA-EFFD-4A95-8CBD-08F09A5696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751E482-CF61-429B-9003-7E2147968E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A81B9AFF-EBF5-4098-94BA-EAD86EBB5E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D159D921-66CC-4FF6-8FBF-83B9EC3C31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it-IT"/>
              <a:t>Matteo Francia – University of Bologna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1C1B1B1E-592F-4517-B593-444FA4B94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250944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CA7258D-0B63-4569-80F3-AC0A7B74A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00628837-BC8C-4861-9D2F-DB120AAB397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1A836AFF-B79C-4E6A-B9E8-9A4CD83A42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40F08F45-3641-483A-B08F-C0852206E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it-IT"/>
              <a:t>Matteo Francia – University of Bologna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0EC5F6F7-94DD-44BA-86DE-D9E92ACEC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932130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F1F73AA-9302-41A3-946E-92097A2CA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B61D127A-69DD-4A69-9B7F-ECFA734C5B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8F562A6-12DA-472A-8980-89CF20D818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it-IT"/>
              <a:t>Matteo Francia – University of Bologna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5295395-87E4-4F8B-A8F4-03D95B91DD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98749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C1274BCD-7B35-46D8-9377-4CCD3D70D0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E2EC3194-2066-43A7-A475-19CC6D8400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49DC896-0E65-4FC1-A9B2-F35A4307F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it-IT"/>
              <a:t>Matteo Francia – University of Bologna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81D77D0-26A3-403A-8B2E-0203A1841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9594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512174F-48C2-4B0A-B2C0-95DF19A00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BA6BF31-F74E-4143-85A5-FF46BC7933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 dirty="0"/>
              <a:t>Modifica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DDF86CE-CF30-485C-89C7-6E28176EAF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 dirty="0"/>
              <a:t>Matteo Francia – University of Bologna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3416592-0AE1-4E28-8791-09AF10C56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‹#›</a:t>
            </a:fld>
            <a:endParaRPr lang="it-IT"/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28C786D7-8418-4F6E-A2A9-A73A0EFFE80E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6119199"/>
            <a:ext cx="10515600" cy="365125"/>
          </a:xfr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it-IT" dirty="0"/>
              <a:t>Modifica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39572452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512174F-48C2-4B0A-B2C0-95DF19A00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BA6BF31-F74E-4143-85A5-FF46BC7933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 dirty="0"/>
              <a:t>Modifica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DDF86CE-CF30-485C-89C7-6E28176EAF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 dirty="0"/>
              <a:t>Matteo Francia – University of Bologna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3416592-0AE1-4E28-8791-09AF10C56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457850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21D5EB31-DB96-4ED7-8631-A7C0E5CDF28C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3446489"/>
            <a:ext cx="10515600" cy="2605348"/>
          </a:xfrm>
          <a:ln>
            <a:solidFill>
              <a:schemeClr val="tx1"/>
            </a:solidFill>
          </a:ln>
        </p:spPr>
        <p:txBody>
          <a:bodyPr/>
          <a:lstStyle>
            <a:lvl1pPr>
              <a:defRPr sz="1400">
                <a:latin typeface="Consolas" panose="020B0609020204030204" pitchFamily="49" charset="0"/>
              </a:defRPr>
            </a:lvl1pPr>
            <a:lvl2pPr>
              <a:defRPr sz="1400">
                <a:latin typeface="CourierPrime"/>
              </a:defRPr>
            </a:lvl2pPr>
            <a:lvl3pPr>
              <a:defRPr sz="1400">
                <a:latin typeface="CourierPrime"/>
              </a:defRPr>
            </a:lvl3pPr>
            <a:lvl4pPr>
              <a:defRPr sz="1400">
                <a:latin typeface="CourierPrime"/>
              </a:defRPr>
            </a:lvl4pPr>
            <a:lvl5pPr>
              <a:defRPr sz="1400">
                <a:latin typeface="CourierPrime"/>
              </a:defRPr>
            </a:lvl5pPr>
          </a:lstStyle>
          <a:p>
            <a:pPr lvl="0"/>
            <a:r>
              <a:rPr lang="it-IT" dirty="0"/>
              <a:t>Modifica gli stili del testo dello schema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B512174F-48C2-4B0A-B2C0-95DF19A00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DDF86CE-CF30-485C-89C7-6E28176EAF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 dirty="0"/>
              <a:t>Matteo Francia – University of Bologna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3416592-0AE1-4E28-8791-09AF10C56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‹#›</a:t>
            </a:fld>
            <a:endParaRPr lang="it-IT"/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F05F6411-E513-4847-A9A7-37F085874D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0499"/>
            <a:ext cx="10515600" cy="1745990"/>
          </a:xfrm>
        </p:spPr>
        <p:txBody>
          <a:bodyPr/>
          <a:lstStyle/>
          <a:p>
            <a:pPr lvl="0"/>
            <a:r>
              <a:rPr lang="it-IT" dirty="0"/>
              <a:t>Modifica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25AB187D-ED50-4364-BF61-F07E9D599DAB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838200" y="6119199"/>
            <a:ext cx="10515600" cy="365125"/>
          </a:xfr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it-IT" dirty="0"/>
              <a:t>Modifica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38853296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DB7FD17-B55D-469E-A77E-A6FE91DFF1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F63A7EE-CB8E-4850-9C6F-12F88E5115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E29C9A4-5149-4977-BD71-EA53FFBF56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it-IT" dirty="0"/>
              <a:t>Matteo Francia – University of Bologna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7C0F915-4401-441C-8020-C8C9C4633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001819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A996F71-2199-478D-B457-871684A55E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9C9B0AA-AF1C-4306-8C1B-DFFC3E91F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 dirty="0"/>
              <a:t>Modifica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78E31BE4-3F68-40B2-B343-CCDB9DF3FB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120EAD00-188D-428A-BD26-5A93316145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Matteo Francia – University of Bologna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CF83A6C0-D98F-4AEE-9525-BC6C1AF0E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‹#›</a:t>
            </a:fld>
            <a:endParaRPr lang="it-IT"/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A4B65DAE-E979-4CFC-B9CF-982C0F872803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6119199"/>
            <a:ext cx="10515600" cy="365125"/>
          </a:xfr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it-IT" dirty="0"/>
              <a:t>Modifica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22296329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1A402FF-1660-46BB-942C-CB5BF04DB7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6FEE94D1-9A2E-4292-8FB4-C4B5DD7765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1A8ACB46-B41F-4651-8089-BC35337632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B4419221-4E23-4C8F-9FD7-E205560133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032CDA23-5111-4C7C-9F88-FC915DFE84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B889A1D8-A49E-401B-A013-698DF710A0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 dirty="0"/>
              <a:t>Matteo Francia – University of Bologna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C343094F-A5F2-4149-9B7A-8AACEB8F7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180068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E665152-A6D4-44B7-B7F3-C1EF07FC5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FD1470C7-93BF-4F00-BEDF-FCB814391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 dirty="0"/>
              <a:t>Matteo Francia – University of Bologna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493F19B1-0DC0-4856-A966-BDDBCC4B9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811346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C8645874-5F38-4FDE-AE6E-BDEDB2A6DF5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1523544D-6F9D-4AF7-89F2-515DDCEBB1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 dirty="0"/>
              <a:t>Matteo Francia – University of Bologna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7821C3C-C66D-4C7F-8CE8-94082F889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047427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00C583F4-98E8-40DC-AD4D-F5E79E17F4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70049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noProof="0" dirty="0" err="1"/>
              <a:t>Modifica</a:t>
            </a:r>
            <a:r>
              <a:rPr lang="en-US" noProof="0" dirty="0"/>
              <a:t> </a:t>
            </a:r>
            <a:r>
              <a:rPr lang="en-US" noProof="0" dirty="0" err="1"/>
              <a:t>gli</a:t>
            </a:r>
            <a:r>
              <a:rPr lang="en-US" noProof="0" dirty="0"/>
              <a:t> </a:t>
            </a:r>
            <a:r>
              <a:rPr lang="en-US" noProof="0" dirty="0" err="1"/>
              <a:t>stili</a:t>
            </a:r>
            <a:r>
              <a:rPr lang="en-US" noProof="0" dirty="0"/>
              <a:t> del testo </a:t>
            </a:r>
            <a:r>
              <a:rPr lang="en-US" noProof="0" dirty="0" err="1"/>
              <a:t>dello</a:t>
            </a:r>
            <a:r>
              <a:rPr lang="en-US" noProof="0" dirty="0"/>
              <a:t> schema</a:t>
            </a:r>
          </a:p>
          <a:p>
            <a:pPr lvl="1"/>
            <a:r>
              <a:rPr lang="en-US" noProof="0" dirty="0"/>
              <a:t>Secondo </a:t>
            </a:r>
            <a:r>
              <a:rPr lang="en-US" noProof="0" dirty="0" err="1"/>
              <a:t>livello</a:t>
            </a:r>
            <a:endParaRPr lang="en-US" noProof="0" dirty="0"/>
          </a:p>
          <a:p>
            <a:pPr lvl="2"/>
            <a:r>
              <a:rPr lang="en-US" noProof="0" dirty="0" err="1"/>
              <a:t>Terzo</a:t>
            </a:r>
            <a:r>
              <a:rPr lang="en-US" noProof="0" dirty="0"/>
              <a:t> </a:t>
            </a:r>
            <a:r>
              <a:rPr lang="en-US" noProof="0" dirty="0" err="1"/>
              <a:t>livello</a:t>
            </a:r>
            <a:endParaRPr lang="en-US" noProof="0" dirty="0"/>
          </a:p>
          <a:p>
            <a:pPr lvl="3"/>
            <a:r>
              <a:rPr lang="en-US" noProof="0" dirty="0"/>
              <a:t>Quarto </a:t>
            </a:r>
            <a:r>
              <a:rPr lang="en-US" noProof="0" dirty="0" err="1"/>
              <a:t>livello</a:t>
            </a:r>
            <a:endParaRPr lang="en-US" noProof="0" dirty="0"/>
          </a:p>
          <a:p>
            <a:pPr lvl="4"/>
            <a:r>
              <a:rPr lang="en-US" noProof="0" dirty="0"/>
              <a:t>Quinto </a:t>
            </a:r>
            <a:r>
              <a:rPr lang="en-US" noProof="0" dirty="0" err="1"/>
              <a:t>livello</a:t>
            </a:r>
            <a:endParaRPr lang="en-US" noProof="0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BD144C8-4D3E-4DAE-B6E8-EF6A6A53A6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-1" y="6492875"/>
            <a:ext cx="283779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pPr algn="l"/>
            <a:r>
              <a:rPr lang="en-US"/>
              <a:t>Matteo Francia – University of Bologna</a:t>
            </a:r>
            <a:endParaRPr lang="en-US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68FB3C0-5440-4E88-91CC-64E6412D95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8800" y="649287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5DD6F1BA-2510-46FC-9346-AB1F3CA1593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Segnaposto piè di pagina 4">
            <a:extLst>
              <a:ext uri="{FF2B5EF4-FFF2-40B4-BE49-F238E27FC236}">
                <a16:creationId xmlns:a16="http://schemas.microsoft.com/office/drawing/2014/main" id="{38244904-21AE-45D0-AF1E-12336AFA4C18}"/>
              </a:ext>
            </a:extLst>
          </p:cNvPr>
          <p:cNvSpPr txBox="1">
            <a:spLocks/>
          </p:cNvSpPr>
          <p:nvPr userDrawn="1"/>
        </p:nvSpPr>
        <p:spPr>
          <a:xfrm>
            <a:off x="4784651" y="6492873"/>
            <a:ext cx="26226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BIG DATA – MODULO 2</a:t>
            </a:r>
          </a:p>
        </p:txBody>
      </p:sp>
      <p:sp>
        <p:nvSpPr>
          <p:cNvPr id="4" name="Title Placeholder 3">
            <a:extLst>
              <a:ext uri="{FF2B5EF4-FFF2-40B4-BE49-F238E27FC236}">
                <a16:creationId xmlns:a16="http://schemas.microsoft.com/office/drawing/2014/main" id="{A193A915-5708-4181-83D1-95D08588AB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62068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1" r:id="rId3"/>
    <p:sldLayoutId id="214748366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>
          <a:solidFill>
            <a:schemeClr val="tx1"/>
          </a:solidFill>
          <a:latin typeface="Helvetica" panose="020B0604020202020204" pitchFamily="34" charset="0"/>
          <a:ea typeface="+mj-ea"/>
          <a:cs typeface="Helvetica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None/>
        <a:defRPr sz="2400" kern="1200">
          <a:solidFill>
            <a:schemeClr val="tx1"/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1pPr>
      <a:lvl2pPr marL="742950" indent="-28575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2pPr>
      <a:lvl3pPr marL="1200150" indent="-28575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xkcd.com/908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seagate.com/business/linus-tech-tips-want-petabyte-system/" TargetMode="External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.jpg"/><Relationship Id="rId4" Type="http://schemas.openxmlformats.org/officeDocument/2006/relationships/hyperlink" Target="https://www.domo.com/learn/data-never-sleeps-8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big.csr.unibo.it/teaching/" TargetMode="External"/><Relationship Id="rId2" Type="http://schemas.openxmlformats.org/officeDocument/2006/relationships/hyperlink" Target="mailto:m.francia@unibo.it" TargetMode="External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big.csr.unibo.it/" TargetMode="External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doi.org/10.1007/978-1-4614-8265-9_80734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hyperlink" Target="https://dunnsolutions.com/business-analytics/big-data-analytics/data-lake-consulting" TargetMode="Externa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www.w3.org/TR/prov-dm/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.org/TR/2013/NOTE-prov-primer-20130430/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xkcd.com/1084/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artner.com/en/research/methodologies/magic-quadrants-research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aws.amazon.com/AWSEC2/latest/UserGuide/using-regions-availability-zones.html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education/awseducate/" TargetMode="External"/><Relationship Id="rId2" Type="http://schemas.openxmlformats.org/officeDocument/2006/relationships/hyperlink" Target="https://github.com/w4bo/bigdata-aws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big.csr.unibo.it/downloads/ubuntu-64-bit.zip" TargetMode="External"/><Relationship Id="rId2" Type="http://schemas.openxmlformats.org/officeDocument/2006/relationships/hyperlink" Target="https://csi-rlab.campusfc.unibo.it/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aws.amazon.com/compliance/data-center/data-centers/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uters.com/article/us-france-ovh-fire-idUSKBN2B20NU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>
            <a:extLst>
              <a:ext uri="{FF2B5EF4-FFF2-40B4-BE49-F238E27FC236}">
                <a16:creationId xmlns:a16="http://schemas.microsoft.com/office/drawing/2014/main" id="{C986A734-1421-41AB-A32C-35BF376CFD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33728" y="1209297"/>
            <a:ext cx="9144000" cy="2387600"/>
          </a:xfrm>
        </p:spPr>
        <p:txBody>
          <a:bodyPr/>
          <a:lstStyle/>
          <a:p>
            <a:r>
              <a:rPr lang="it-IT" dirty="0"/>
              <a:t>BIG DATA [MODULE 2]</a:t>
            </a:r>
            <a:endParaRPr lang="en-US" dirty="0"/>
          </a:p>
        </p:txBody>
      </p:sp>
      <p:sp>
        <p:nvSpPr>
          <p:cNvPr id="7" name="Sottotitolo 6">
            <a:extLst>
              <a:ext uri="{FF2B5EF4-FFF2-40B4-BE49-F238E27FC236}">
                <a16:creationId xmlns:a16="http://schemas.microsoft.com/office/drawing/2014/main" id="{7623A7D1-6BCC-4DC7-A8CE-B6EA9E4F5C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12590"/>
            <a:ext cx="9144000" cy="1655762"/>
          </a:xfrm>
        </p:spPr>
        <p:txBody>
          <a:bodyPr/>
          <a:lstStyle/>
          <a:p>
            <a:r>
              <a:rPr lang="it-IT" dirty="0"/>
              <a:t>Cloud computing</a:t>
            </a:r>
            <a:endParaRPr lang="en-US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155CFC28-2E47-48BF-8D11-DCC3C8AE2396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492875"/>
            <a:ext cx="2838450" cy="365125"/>
          </a:xfrm>
        </p:spPr>
        <p:txBody>
          <a:bodyPr/>
          <a:lstStyle/>
          <a:p>
            <a:pPr algn="l"/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214C3A45-D521-4C44-8BED-C53EFC586A7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17683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8">
            <a:extLst>
              <a:ext uri="{FF2B5EF4-FFF2-40B4-BE49-F238E27FC236}">
                <a16:creationId xmlns:a16="http://schemas.microsoft.com/office/drawing/2014/main" id="{3D11E95C-A1DB-4DCD-A29C-4642D13EB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dirty="0"/>
              <a:t>So far</a:t>
            </a:r>
            <a:endParaRPr lang="en-US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66381A5-A7FA-407D-9F38-E4B218D632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0499"/>
            <a:ext cx="10515600" cy="4351338"/>
          </a:xfrm>
        </p:spPr>
        <p:txBody>
          <a:bodyPr/>
          <a:lstStyle/>
          <a:p>
            <a:r>
              <a:rPr lang="en-US" dirty="0"/>
              <a:t>Technological perspective</a:t>
            </a:r>
          </a:p>
          <a:p>
            <a:pPr lvl="1"/>
            <a:r>
              <a:rPr lang="en-US" dirty="0"/>
              <a:t>How do we configure a distributed environment?</a:t>
            </a:r>
          </a:p>
          <a:p>
            <a:pPr lvl="2"/>
            <a:r>
              <a:rPr lang="en-US" dirty="0"/>
              <a:t>How do we set up independent services?</a:t>
            </a:r>
          </a:p>
          <a:p>
            <a:pPr lvl="2"/>
            <a:r>
              <a:rPr lang="en-US" dirty="0"/>
              <a:t>How do we integrate such services?</a:t>
            </a:r>
          </a:p>
          <a:p>
            <a:pPr lvl="2"/>
            <a:r>
              <a:rPr lang="en-US" dirty="0"/>
              <a:t>How do control resource accesses (e.g., storage)?</a:t>
            </a:r>
          </a:p>
          <a:p>
            <a:pPr lvl="1"/>
            <a:r>
              <a:rPr lang="en-US" dirty="0"/>
              <a:t>How do we orchestrate data flows?</a:t>
            </a:r>
          </a:p>
          <a:p>
            <a:pPr lvl="1"/>
            <a:r>
              <a:rPr lang="en-US" dirty="0"/>
              <a:t>It depends on your (team) skills (not only software engineering)</a:t>
            </a:r>
          </a:p>
          <a:p>
            <a:r>
              <a:rPr lang="en-US" dirty="0"/>
              <a:t>Business perspective</a:t>
            </a:r>
          </a:p>
          <a:p>
            <a:pPr lvl="1"/>
            <a:r>
              <a:rPr lang="en-US" dirty="0"/>
              <a:t>No free lunch, each choice has cost/benefit</a:t>
            </a:r>
          </a:p>
          <a:p>
            <a:pPr lvl="1"/>
            <a:r>
              <a:rPr lang="en-US" dirty="0"/>
              <a:t>How much time does it take to master a technology?</a:t>
            </a:r>
          </a:p>
          <a:p>
            <a:pPr lvl="1"/>
            <a:r>
              <a:rPr lang="en-US" dirty="0"/>
              <a:t>How many people do I need?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D0B7C515-0BDF-427B-8A26-65329BCB02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BE99E88E-BBE8-4CE2-B9DC-B5937092B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704660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550B2E3-7BA8-4CFF-979F-E7389EA406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dirty="0"/>
              <a:t>So far</a:t>
            </a:r>
            <a:endParaRPr lang="en-US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4EA7028-DB56-45BE-8DBE-BD8F0EE4DE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0499"/>
            <a:ext cx="10515600" cy="4351338"/>
          </a:xfrm>
        </p:spPr>
        <p:txBody>
          <a:bodyPr/>
          <a:lstStyle/>
          <a:p>
            <a:r>
              <a:rPr lang="en-US" dirty="0"/>
              <a:t>Can we afford to spend resources on tasks that are not mission oriented?</a:t>
            </a:r>
          </a:p>
          <a:p>
            <a:pPr lvl="1"/>
            <a:r>
              <a:rPr lang="en-US" dirty="0"/>
              <a:t>Mission: a statement used by a company to explain its purpose(s)</a:t>
            </a:r>
          </a:p>
          <a:p>
            <a:r>
              <a:rPr lang="en-US" dirty="0"/>
              <a:t>How can I build a working application/data platform?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099A403F-A035-487D-9711-B50A0228E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9CC5EB12-6C7D-45AF-A7DE-1F2273CA0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498502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>
            <a:extLst>
              <a:ext uri="{FF2B5EF4-FFF2-40B4-BE49-F238E27FC236}">
                <a16:creationId xmlns:a16="http://schemas.microsoft.com/office/drawing/2014/main" id="{C986A734-1421-41AB-A32C-35BF376CFD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33728" y="1209297"/>
            <a:ext cx="9144000" cy="2387600"/>
          </a:xfrm>
        </p:spPr>
        <p:txBody>
          <a:bodyPr/>
          <a:lstStyle/>
          <a:p>
            <a:r>
              <a:rPr lang="it-IT" dirty="0"/>
              <a:t>BIG DATA</a:t>
            </a:r>
            <a:endParaRPr lang="en-US" dirty="0"/>
          </a:p>
        </p:txBody>
      </p:sp>
      <p:sp>
        <p:nvSpPr>
          <p:cNvPr id="7" name="Sottotitolo 6">
            <a:extLst>
              <a:ext uri="{FF2B5EF4-FFF2-40B4-BE49-F238E27FC236}">
                <a16:creationId xmlns:a16="http://schemas.microsoft.com/office/drawing/2014/main" id="{7623A7D1-6BCC-4DC7-A8CE-B6EA9E4F5C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12590"/>
            <a:ext cx="9144000" cy="1655762"/>
          </a:xfrm>
        </p:spPr>
        <p:txBody>
          <a:bodyPr/>
          <a:lstStyle/>
          <a:p>
            <a:r>
              <a:rPr lang="it-IT" dirty="0" err="1"/>
              <a:t>Why</a:t>
            </a:r>
            <a:r>
              <a:rPr lang="it-IT" dirty="0"/>
              <a:t> </a:t>
            </a:r>
            <a:r>
              <a:rPr lang="it-IT" dirty="0" err="1"/>
              <a:t>going</a:t>
            </a:r>
            <a:r>
              <a:rPr lang="it-IT" dirty="0"/>
              <a:t> cloud?</a:t>
            </a:r>
            <a:endParaRPr lang="en-US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155CFC28-2E47-48BF-8D11-DCC3C8AE2396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492875"/>
            <a:ext cx="2838450" cy="365125"/>
          </a:xfrm>
        </p:spPr>
        <p:txBody>
          <a:bodyPr/>
          <a:lstStyle/>
          <a:p>
            <a:pPr algn="l"/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214C3A45-D521-4C44-8BED-C53EFC586A7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196124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9B81BA2-D44F-4FB4-9312-678AF7193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Segnaposto contenuto 6">
            <a:extLst>
              <a:ext uri="{FF2B5EF4-FFF2-40B4-BE49-F238E27FC236}">
                <a16:creationId xmlns:a16="http://schemas.microsoft.com/office/drawing/2014/main" id="{33E1CEF6-CCC3-40D9-B086-FF02036D6A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7428" y="2527310"/>
            <a:ext cx="8457143" cy="2697143"/>
          </a:xfrm>
        </p:spPr>
      </p:pic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B071F06-C7AE-49B6-965D-B9DD448886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D5F91558-0A76-4ABC-B420-4EA8C50DA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13</a:t>
            </a:fld>
            <a:endParaRPr lang="it-IT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E0426FD4-E8EA-4A6B-8BB5-C2D1733247A1}"/>
              </a:ext>
            </a:extLst>
          </p:cNvPr>
          <p:cNvSpPr txBox="1"/>
          <p:nvPr/>
        </p:nvSpPr>
        <p:spPr>
          <a:xfrm>
            <a:off x="1867428" y="5224453"/>
            <a:ext cx="84571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  <a:hlinkClick r:id="rId3"/>
              </a:rPr>
              <a:t>https://xkcd.com/908/</a:t>
            </a:r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01691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DBA82-5656-421B-805B-D8A910A45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Teaching material</a:t>
            </a:r>
          </a:p>
        </p:txBody>
      </p:sp>
      <p:pic>
        <p:nvPicPr>
          <p:cNvPr id="8" name="Content Placeholder 7" descr="A picture containing text, bird, aquatic bird&#10;&#10;Description automatically generated">
            <a:extLst>
              <a:ext uri="{FF2B5EF4-FFF2-40B4-BE49-F238E27FC236}">
                <a16:creationId xmlns:a16="http://schemas.microsoft.com/office/drawing/2014/main" id="{C4328B09-2D17-4862-AB0F-BAED1DFDE4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4888" y="2320697"/>
            <a:ext cx="2381250" cy="3124200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754241-6600-4886-86E4-D3D6627EAF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Matteo Francia – University of Bologna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BB3EAC-2B4F-46DC-92CD-2640D08C08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en-US" smtClean="0"/>
              <a:t>14</a:t>
            </a:fld>
            <a:endParaRPr lang="en-US"/>
          </a:p>
        </p:txBody>
      </p:sp>
      <p:pic>
        <p:nvPicPr>
          <p:cNvPr id="18" name="Content Placeholder 17" descr="Text&#10;&#10;Description automatically generated">
            <a:extLst>
              <a:ext uri="{FF2B5EF4-FFF2-40B4-BE49-F238E27FC236}">
                <a16:creationId xmlns:a16="http://schemas.microsoft.com/office/drawing/2014/main" id="{2EDFABFA-8311-4074-B2A6-E51D318239A0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58" y="2313781"/>
            <a:ext cx="2381250" cy="3117283"/>
          </a:xfrm>
        </p:spPr>
      </p:pic>
      <p:pic>
        <p:nvPicPr>
          <p:cNvPr id="20" name="Picture 19" descr="A picture containing text, person&#10;&#10;Description automatically generated">
            <a:extLst>
              <a:ext uri="{FF2B5EF4-FFF2-40B4-BE49-F238E27FC236}">
                <a16:creationId xmlns:a16="http://schemas.microsoft.com/office/drawing/2014/main" id="{0DDB07DE-D4F9-4567-BA48-DFDB865B6F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0921" y="2320697"/>
            <a:ext cx="2488654" cy="311728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20FD0BC-3D87-4A6C-9BF8-783178F24E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81452" y="2325141"/>
            <a:ext cx="2743200" cy="89353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3E0BC24-CF75-46FD-80E9-DB54C82F65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62027" y="3441189"/>
            <a:ext cx="1971675" cy="8763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8BB110E5-A899-419A-8DE9-3199F9D7F5B8}"/>
              </a:ext>
            </a:extLst>
          </p:cNvPr>
          <p:cNvSpPr txBox="1"/>
          <p:nvPr/>
        </p:nvSpPr>
        <p:spPr>
          <a:xfrm>
            <a:off x="594358" y="1852261"/>
            <a:ext cx="7941780" cy="3693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Books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064ABBE-D394-4953-8A3C-EE62DEDB6C6B}"/>
              </a:ext>
            </a:extLst>
          </p:cNvPr>
          <p:cNvSpPr txBox="1"/>
          <p:nvPr/>
        </p:nvSpPr>
        <p:spPr>
          <a:xfrm>
            <a:off x="8871079" y="1858271"/>
            <a:ext cx="2753573" cy="3693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Helvetica" panose="020B0604020202020204" pitchFamily="34" charset="0"/>
                <a:cs typeface="Helvetica" panose="020B0604020202020204" pitchFamily="34" charset="0"/>
              </a:rPr>
              <a:t>Web content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9F73ECF-B233-4D31-8217-B0751EA78397}"/>
              </a:ext>
            </a:extLst>
          </p:cNvPr>
          <p:cNvSpPr txBox="1"/>
          <p:nvPr/>
        </p:nvSpPr>
        <p:spPr>
          <a:xfrm>
            <a:off x="594358" y="5484074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Helvetica" panose="020B0604020202020204" pitchFamily="34" charset="0"/>
                <a:cs typeface="Helvetica" panose="020B0604020202020204" pitchFamily="34" charset="0"/>
              </a:rPr>
              <a:t>Generic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0D22206-7E48-49BC-B68A-89ED19B51F02}"/>
              </a:ext>
            </a:extLst>
          </p:cNvPr>
          <p:cNvSpPr txBox="1"/>
          <p:nvPr/>
        </p:nvSpPr>
        <p:spPr>
          <a:xfrm>
            <a:off x="7543559" y="5484074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Helvetica" panose="020B0604020202020204" pitchFamily="34" charset="0"/>
                <a:cs typeface="Helvetica" panose="020B0604020202020204" pitchFamily="34" charset="0"/>
              </a:rPr>
              <a:t>Specific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A3B71E8-96A1-42C6-A5BA-A2B6AA92D766}"/>
              </a:ext>
            </a:extLst>
          </p:cNvPr>
          <p:cNvCxnSpPr>
            <a:stCxn id="27" idx="3"/>
            <a:endCxn id="28" idx="1"/>
          </p:cNvCxnSpPr>
          <p:nvPr/>
        </p:nvCxnSpPr>
        <p:spPr>
          <a:xfrm>
            <a:off x="1586937" y="5668740"/>
            <a:ext cx="59566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00847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8">
            <a:extLst>
              <a:ext uri="{FF2B5EF4-FFF2-40B4-BE49-F238E27FC236}">
                <a16:creationId xmlns:a16="http://schemas.microsoft.com/office/drawing/2014/main" id="{7B372B50-80E5-4A4B-9F69-74C08CF1F5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Why going cloud?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CD5C70F-E261-4452-B27E-3348EC095D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0499"/>
            <a:ext cx="10515600" cy="4351338"/>
          </a:xfrm>
        </p:spPr>
        <p:txBody>
          <a:bodyPr/>
          <a:lstStyle/>
          <a:p>
            <a:r>
              <a:rPr lang="en-US" b="1" dirty="0"/>
              <a:t>Cloud computing</a:t>
            </a:r>
            <a:r>
              <a:rPr lang="en-US" dirty="0"/>
              <a:t> (National Institute of Standards and Technology)</a:t>
            </a:r>
          </a:p>
          <a:p>
            <a:pPr marL="457200" lvl="1" indent="0">
              <a:buNone/>
            </a:pPr>
            <a:r>
              <a:rPr lang="en-US" i="1" dirty="0"/>
              <a:t>“A model for enabling </a:t>
            </a:r>
            <a:r>
              <a:rPr lang="en-US" i="1" dirty="0">
                <a:solidFill>
                  <a:srgbClr val="FF0000"/>
                </a:solidFill>
              </a:rPr>
              <a:t>ubiquitous, convenient, on-demand </a:t>
            </a:r>
            <a:r>
              <a:rPr lang="en-US" i="1" dirty="0"/>
              <a:t>network access to a </a:t>
            </a:r>
            <a:r>
              <a:rPr lang="en-US" i="1" dirty="0">
                <a:solidFill>
                  <a:srgbClr val="0070C0"/>
                </a:solidFill>
              </a:rPr>
              <a:t>shared pool</a:t>
            </a:r>
            <a:r>
              <a:rPr lang="en-US" i="1" dirty="0"/>
              <a:t> of configurable computing resources (e.g., networks, servers, storage, services) that can be rapidly provisioned and released with </a:t>
            </a:r>
            <a:r>
              <a:rPr lang="en-US" i="1" dirty="0">
                <a:solidFill>
                  <a:srgbClr val="00B050"/>
                </a:solidFill>
              </a:rPr>
              <a:t>minimal management effort </a:t>
            </a:r>
            <a:r>
              <a:rPr lang="en-US" i="1" dirty="0"/>
              <a:t>or service provider interaction.”</a:t>
            </a:r>
          </a:p>
          <a:p>
            <a:endParaRPr lang="en-US" dirty="0"/>
          </a:p>
          <a:p>
            <a:pPr lvl="1"/>
            <a:r>
              <a:rPr lang="en-US" dirty="0"/>
              <a:t>On-demand self-service (consume services when you want)</a:t>
            </a:r>
          </a:p>
          <a:p>
            <a:pPr lvl="1"/>
            <a:r>
              <a:rPr lang="en-US" dirty="0"/>
              <a:t>Broad network access (consume services from anywhere)</a:t>
            </a:r>
          </a:p>
          <a:p>
            <a:pPr lvl="1"/>
            <a:r>
              <a:rPr lang="en-US" dirty="0"/>
              <a:t>Resource pooling (infrastructure, virtual platforms, and applications)</a:t>
            </a:r>
          </a:p>
          <a:p>
            <a:pPr lvl="1"/>
            <a:r>
              <a:rPr lang="en-US" dirty="0"/>
              <a:t>Rapid elasticity (enable horizontal scalability)</a:t>
            </a:r>
          </a:p>
          <a:p>
            <a:pPr lvl="1"/>
            <a:r>
              <a:rPr lang="en-US" dirty="0"/>
              <a:t>Measured service (pay for the service you consume as you consume)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150BE464-CFE5-40BF-AC50-8009FC7589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en-US"/>
              <a:t>Matteo Francia – University of Bologna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5702081-2864-4B0C-99D4-FE4EEB8A3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7178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8">
            <a:extLst>
              <a:ext uri="{FF2B5EF4-FFF2-40B4-BE49-F238E27FC236}">
                <a16:creationId xmlns:a16="http://schemas.microsoft.com/office/drawing/2014/main" id="{7B372B50-80E5-4A4B-9F69-74C08CF1F5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Why going cloud?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CD5C70F-E261-4452-B27E-3348EC095D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0499"/>
            <a:ext cx="10515600" cy="4351338"/>
          </a:xfrm>
        </p:spPr>
        <p:txBody>
          <a:bodyPr/>
          <a:lstStyle/>
          <a:p>
            <a:r>
              <a:rPr lang="en-US" dirty="0"/>
              <a:t>Goal: adjusts capacity to have predictable performance at the lowest cost</a:t>
            </a:r>
          </a:p>
          <a:p>
            <a:endParaRPr lang="en-US" b="1" dirty="0"/>
          </a:p>
          <a:p>
            <a:r>
              <a:rPr lang="en-US" b="1" dirty="0"/>
              <a:t>Scalability</a:t>
            </a:r>
            <a:r>
              <a:rPr lang="en-US" dirty="0"/>
              <a:t> that is not possible on premises</a:t>
            </a:r>
          </a:p>
          <a:p>
            <a:pPr lvl="1"/>
            <a:r>
              <a:rPr lang="en-US" dirty="0"/>
              <a:t>Scale from one to thousands of servers</a:t>
            </a:r>
          </a:p>
          <a:p>
            <a:r>
              <a:rPr lang="en-US" b="1" dirty="0"/>
              <a:t>Elasticity</a:t>
            </a:r>
          </a:p>
          <a:p>
            <a:pPr lvl="1"/>
            <a:r>
              <a:rPr lang="en-US" dirty="0"/>
              <a:t>Automatically scale resources in response to run-time conditions</a:t>
            </a:r>
          </a:p>
          <a:p>
            <a:pPr lvl="1"/>
            <a:r>
              <a:rPr lang="en-US" dirty="0"/>
              <a:t>Core justification for the adoption of cloud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150BE464-CFE5-40BF-AC50-8009FC7589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5702081-2864-4B0C-99D4-FE4EEB8A3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577939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8">
            <a:extLst>
              <a:ext uri="{FF2B5EF4-FFF2-40B4-BE49-F238E27FC236}">
                <a16:creationId xmlns:a16="http://schemas.microsoft.com/office/drawing/2014/main" id="{7B372B50-80E5-4A4B-9F69-74C08CF1F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Why</a:t>
            </a:r>
            <a:r>
              <a:rPr lang="it-IT" dirty="0"/>
              <a:t> </a:t>
            </a:r>
            <a:r>
              <a:rPr lang="it-IT" dirty="0" err="1"/>
              <a:t>going</a:t>
            </a:r>
            <a:r>
              <a:rPr lang="it-IT" dirty="0"/>
              <a:t> cloud</a:t>
            </a:r>
            <a:endParaRPr lang="en-US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CD5C70F-E261-4452-B27E-3348EC095DF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Hardware scalability</a:t>
            </a:r>
          </a:p>
          <a:p>
            <a:pPr lvl="1"/>
            <a:r>
              <a:rPr lang="en-US" dirty="0"/>
              <a:t>No longer think about rack space, switches, and power supplies, etc.</a:t>
            </a:r>
          </a:p>
          <a:p>
            <a:r>
              <a:rPr lang="en-US" dirty="0"/>
              <a:t>Grow storage from GBs to PBs</a:t>
            </a:r>
          </a:p>
          <a:p>
            <a:pPr lvl="1"/>
            <a:r>
              <a:rPr lang="en-US" dirty="0"/>
              <a:t>One hundred of our 10TB Enterprise Capacity 3.5 HDD hard drives</a:t>
            </a:r>
          </a:p>
        </p:txBody>
      </p:sp>
      <p:pic>
        <p:nvPicPr>
          <p:cNvPr id="13" name="Segnaposto contenuto 12" descr="Immagine che contiene interni, persona, ragazzo, computer&#10;&#10;Descrizione generata automaticamente">
            <a:extLst>
              <a:ext uri="{FF2B5EF4-FFF2-40B4-BE49-F238E27FC236}">
                <a16:creationId xmlns:a16="http://schemas.microsoft.com/office/drawing/2014/main" id="{08B225D7-FDCC-40E3-8DB1-35A738376CB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607444"/>
            <a:ext cx="5181600" cy="2787700"/>
          </a:xfrm>
        </p:spPr>
      </p:pic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150BE464-CFE5-40BF-AC50-8009FC7589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5702081-2864-4B0C-99D4-FE4EEB8A3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pPr/>
              <a:t>17</a:t>
            </a:fld>
            <a:endParaRPr lang="it-IT"/>
          </a:p>
        </p:txBody>
      </p:sp>
      <p:sp>
        <p:nvSpPr>
          <p:cNvPr id="8" name="Segnaposto contenuto 7">
            <a:extLst>
              <a:ext uri="{FF2B5EF4-FFF2-40B4-BE49-F238E27FC236}">
                <a16:creationId xmlns:a16="http://schemas.microsoft.com/office/drawing/2014/main" id="{793BD775-1BCA-48F4-A57B-7C0FC8649902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https://blog.seagate.com/business/linus-tech-tips-want-petabyte-system/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22731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olo 13">
            <a:extLst>
              <a:ext uri="{FF2B5EF4-FFF2-40B4-BE49-F238E27FC236}">
                <a16:creationId xmlns:a16="http://schemas.microsoft.com/office/drawing/2014/main" id="{5C59C40D-3642-4BC7-8116-E660A529B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Why</a:t>
            </a:r>
            <a:r>
              <a:rPr lang="it-IT" dirty="0"/>
              <a:t> </a:t>
            </a:r>
            <a:r>
              <a:rPr lang="it-IT" dirty="0" err="1"/>
              <a:t>going</a:t>
            </a:r>
            <a:r>
              <a:rPr lang="it-IT" dirty="0"/>
              <a:t> cloud?</a:t>
            </a:r>
            <a:endParaRPr lang="en-US" dirty="0"/>
          </a:p>
        </p:txBody>
      </p:sp>
      <p:pic>
        <p:nvPicPr>
          <p:cNvPr id="9" name="Segnaposto contenuto 8">
            <a:extLst>
              <a:ext uri="{FF2B5EF4-FFF2-40B4-BE49-F238E27FC236}">
                <a16:creationId xmlns:a16="http://schemas.microsoft.com/office/drawing/2014/main" id="{8FEBAAB0-95B6-4824-B742-28DEB979785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2191" y="1805747"/>
            <a:ext cx="2547186" cy="4351338"/>
          </a:xfrm>
        </p:spPr>
      </p:pic>
      <p:pic>
        <p:nvPicPr>
          <p:cNvPr id="11" name="Segnaposto contenuto 10">
            <a:extLst>
              <a:ext uri="{FF2B5EF4-FFF2-40B4-BE49-F238E27FC236}">
                <a16:creationId xmlns:a16="http://schemas.microsoft.com/office/drawing/2014/main" id="{8FF905C7-7A03-4767-89B6-4DDF8E0AF92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5880" y="1805747"/>
            <a:ext cx="2547400" cy="4351338"/>
          </a:xfrm>
        </p:spPr>
      </p:pic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C0DAF60-62C0-4072-961D-37F97AC6F8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Matteo Francia – University of Bologna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28B7934-0AD6-4043-B04D-F33700600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18</a:t>
            </a:fld>
            <a:endParaRPr lang="it-IT"/>
          </a:p>
        </p:txBody>
      </p:sp>
      <p:sp>
        <p:nvSpPr>
          <p:cNvPr id="16" name="Segnaposto contenuto 15">
            <a:extLst>
              <a:ext uri="{FF2B5EF4-FFF2-40B4-BE49-F238E27FC236}">
                <a16:creationId xmlns:a16="http://schemas.microsoft.com/office/drawing/2014/main" id="{D8E7D9F9-3B09-4390-8A17-442815803FB3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>
                <a:hlinkClick r:id="rId4"/>
              </a:rPr>
              <a:t>https://www.domo.com/learn/data-never-sleeps-8</a:t>
            </a:r>
            <a:r>
              <a:rPr lang="en-US" dirty="0"/>
              <a:t> </a:t>
            </a:r>
          </a:p>
        </p:txBody>
      </p:sp>
      <p:pic>
        <p:nvPicPr>
          <p:cNvPr id="18" name="Immagine 17">
            <a:extLst>
              <a:ext uri="{FF2B5EF4-FFF2-40B4-BE49-F238E27FC236}">
                <a16:creationId xmlns:a16="http://schemas.microsoft.com/office/drawing/2014/main" id="{7EBCAAE3-1780-441B-BDD3-A42C605C46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9784" y="1805747"/>
            <a:ext cx="2551176" cy="4362511"/>
          </a:xfrm>
          <a:prstGeom prst="rect">
            <a:avLst/>
          </a:prstGeom>
        </p:spPr>
      </p:pic>
      <p:sp>
        <p:nvSpPr>
          <p:cNvPr id="19" name="Rettangolo 18">
            <a:extLst>
              <a:ext uri="{FF2B5EF4-FFF2-40B4-BE49-F238E27FC236}">
                <a16:creationId xmlns:a16="http://schemas.microsoft.com/office/drawing/2014/main" id="{94B90AE6-0151-4069-B079-A60BB4A1A4CC}"/>
              </a:ext>
            </a:extLst>
          </p:cNvPr>
          <p:cNvSpPr/>
          <p:nvPr/>
        </p:nvSpPr>
        <p:spPr>
          <a:xfrm>
            <a:off x="2676939" y="2570922"/>
            <a:ext cx="384313" cy="523461"/>
          </a:xfrm>
          <a:prstGeom prst="rect">
            <a:avLst/>
          </a:prstGeom>
          <a:solidFill>
            <a:srgbClr val="FFC000">
              <a:alpha val="50196"/>
            </a:srgbClr>
          </a:solidFill>
          <a:ln w="28575">
            <a:solidFill>
              <a:srgbClr val="000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ttangolo 19">
            <a:extLst>
              <a:ext uri="{FF2B5EF4-FFF2-40B4-BE49-F238E27FC236}">
                <a16:creationId xmlns:a16="http://schemas.microsoft.com/office/drawing/2014/main" id="{BB3FE679-D541-45B1-8418-2B318AFB407D}"/>
              </a:ext>
            </a:extLst>
          </p:cNvPr>
          <p:cNvSpPr/>
          <p:nvPr/>
        </p:nvSpPr>
        <p:spPr>
          <a:xfrm>
            <a:off x="5977424" y="2570922"/>
            <a:ext cx="384313" cy="523461"/>
          </a:xfrm>
          <a:prstGeom prst="rect">
            <a:avLst/>
          </a:prstGeom>
          <a:solidFill>
            <a:srgbClr val="FFC000">
              <a:alpha val="50196"/>
            </a:srgbClr>
          </a:solidFill>
          <a:ln w="28575">
            <a:solidFill>
              <a:srgbClr val="000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ttangolo 20">
            <a:extLst>
              <a:ext uri="{FF2B5EF4-FFF2-40B4-BE49-F238E27FC236}">
                <a16:creationId xmlns:a16="http://schemas.microsoft.com/office/drawing/2014/main" id="{6CF47604-90CF-45DE-A312-97ECFCCC36F7}"/>
              </a:ext>
            </a:extLst>
          </p:cNvPr>
          <p:cNvSpPr/>
          <p:nvPr/>
        </p:nvSpPr>
        <p:spPr>
          <a:xfrm>
            <a:off x="9283215" y="2570922"/>
            <a:ext cx="384313" cy="523461"/>
          </a:xfrm>
          <a:prstGeom prst="rect">
            <a:avLst/>
          </a:prstGeom>
          <a:solidFill>
            <a:srgbClr val="FFC000">
              <a:alpha val="50196"/>
            </a:srgbClr>
          </a:solidFill>
          <a:ln w="28575">
            <a:solidFill>
              <a:srgbClr val="000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ttangolo 25">
            <a:extLst>
              <a:ext uri="{FF2B5EF4-FFF2-40B4-BE49-F238E27FC236}">
                <a16:creationId xmlns:a16="http://schemas.microsoft.com/office/drawing/2014/main" id="{466C6961-C818-411D-8B14-B1068715B14D}"/>
              </a:ext>
            </a:extLst>
          </p:cNvPr>
          <p:cNvSpPr/>
          <p:nvPr/>
        </p:nvSpPr>
        <p:spPr>
          <a:xfrm>
            <a:off x="3525078" y="4345062"/>
            <a:ext cx="614298" cy="485356"/>
          </a:xfrm>
          <a:prstGeom prst="rect">
            <a:avLst/>
          </a:prstGeom>
          <a:solidFill>
            <a:srgbClr val="FF5050">
              <a:alpha val="50196"/>
            </a:srgbClr>
          </a:solidFill>
          <a:ln w="28575">
            <a:solidFill>
              <a:srgbClr val="000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ttangolo 26">
            <a:extLst>
              <a:ext uri="{FF2B5EF4-FFF2-40B4-BE49-F238E27FC236}">
                <a16:creationId xmlns:a16="http://schemas.microsoft.com/office/drawing/2014/main" id="{0BF18CD2-6B08-413E-8312-30E02CFDD497}"/>
              </a:ext>
            </a:extLst>
          </p:cNvPr>
          <p:cNvSpPr/>
          <p:nvPr/>
        </p:nvSpPr>
        <p:spPr>
          <a:xfrm>
            <a:off x="6823253" y="4364113"/>
            <a:ext cx="614298" cy="485356"/>
          </a:xfrm>
          <a:prstGeom prst="rect">
            <a:avLst/>
          </a:prstGeom>
          <a:solidFill>
            <a:srgbClr val="FF5050">
              <a:alpha val="50196"/>
            </a:srgbClr>
          </a:solidFill>
          <a:ln w="28575">
            <a:solidFill>
              <a:srgbClr val="000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ttangolo 27">
            <a:extLst>
              <a:ext uri="{FF2B5EF4-FFF2-40B4-BE49-F238E27FC236}">
                <a16:creationId xmlns:a16="http://schemas.microsoft.com/office/drawing/2014/main" id="{33840EDD-6451-47BB-BDAA-E7A358D38165}"/>
              </a:ext>
            </a:extLst>
          </p:cNvPr>
          <p:cNvSpPr/>
          <p:nvPr/>
        </p:nvSpPr>
        <p:spPr>
          <a:xfrm>
            <a:off x="9985510" y="2589974"/>
            <a:ext cx="689115" cy="485356"/>
          </a:xfrm>
          <a:prstGeom prst="rect">
            <a:avLst/>
          </a:prstGeom>
          <a:solidFill>
            <a:srgbClr val="FF5050">
              <a:alpha val="50196"/>
            </a:srgbClr>
          </a:solidFill>
          <a:ln w="28575">
            <a:solidFill>
              <a:srgbClr val="000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8368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7" grpId="0" animBg="1"/>
      <p:bldP spid="2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8">
            <a:extLst>
              <a:ext uri="{FF2B5EF4-FFF2-40B4-BE49-F238E27FC236}">
                <a16:creationId xmlns:a16="http://schemas.microsoft.com/office/drawing/2014/main" id="{7B372B50-80E5-4A4B-9F69-74C08CF1F5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Why going cloud?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CD5C70F-E261-4452-B27E-3348EC095D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0499"/>
            <a:ext cx="10515600" cy="4351338"/>
          </a:xfrm>
        </p:spPr>
        <p:txBody>
          <a:bodyPr/>
          <a:lstStyle/>
          <a:p>
            <a:r>
              <a:rPr lang="en-US" b="1" dirty="0"/>
              <a:t>Resource pooling</a:t>
            </a:r>
          </a:p>
          <a:p>
            <a:pPr lvl="1"/>
            <a:r>
              <a:rPr lang="en-US" dirty="0"/>
              <a:t>Enable a resource to serve different consumers</a:t>
            </a:r>
          </a:p>
          <a:p>
            <a:pPr lvl="1"/>
            <a:r>
              <a:rPr lang="en-US" dirty="0"/>
              <a:t>Dynamically reassigned according to demands</a:t>
            </a:r>
          </a:p>
          <a:p>
            <a:pPr lvl="1"/>
            <a:r>
              <a:rPr lang="en-US" dirty="0"/>
              <a:t>Economy of scale</a:t>
            </a:r>
          </a:p>
          <a:p>
            <a:r>
              <a:rPr lang="en-US" b="1" dirty="0"/>
              <a:t>Reliability</a:t>
            </a:r>
          </a:p>
          <a:p>
            <a:pPr lvl="1"/>
            <a:r>
              <a:rPr lang="en-US" dirty="0"/>
              <a:t>Built to handle failures</a:t>
            </a:r>
          </a:p>
          <a:p>
            <a:pPr lvl="1"/>
            <a:r>
              <a:rPr lang="en-US" dirty="0"/>
              <a:t>Fault-tolerant or highly available</a:t>
            </a:r>
          </a:p>
          <a:p>
            <a:r>
              <a:rPr lang="en-US" dirty="0"/>
              <a:t>Worldwide </a:t>
            </a:r>
            <a:r>
              <a:rPr lang="en-US" b="1" dirty="0"/>
              <a:t>deployment</a:t>
            </a:r>
          </a:p>
          <a:p>
            <a:pPr lvl="1"/>
            <a:r>
              <a:rPr lang="en-US" dirty="0"/>
              <a:t>Deploy applications as close to customers as possible</a:t>
            </a:r>
          </a:p>
          <a:p>
            <a:pPr lvl="2"/>
            <a:r>
              <a:rPr lang="en-US" dirty="0"/>
              <a:t>E.g., to reduce network latency</a:t>
            </a:r>
          </a:p>
          <a:p>
            <a:pPr lvl="1"/>
            <a:r>
              <a:rPr lang="en-US" dirty="0"/>
              <a:t>Improve data locality </a:t>
            </a:r>
          </a:p>
          <a:p>
            <a:pPr lvl="1"/>
            <a:r>
              <a:rPr lang="en-US" dirty="0"/>
              <a:t>Compliant to privacy regulations (e.g., GDPR)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150BE464-CFE5-40BF-AC50-8009FC7589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5702081-2864-4B0C-99D4-FE4EEB8A3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574119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80975-2E00-4234-ABD2-0A8FF193D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>
                <a:latin typeface="Consolas" panose="020B0609020204030204" pitchFamily="49" charset="0"/>
              </a:rPr>
              <a:t>whoami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130149-E645-45F9-9DA0-3DFE1B77B9E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Matteo Francia</a:t>
            </a:r>
          </a:p>
          <a:p>
            <a:pPr lvl="1"/>
            <a:r>
              <a:rPr lang="en-US" dirty="0"/>
              <a:t>Email: </a:t>
            </a:r>
            <a:r>
              <a:rPr lang="en-US" dirty="0">
                <a:hlinkClick r:id="rId2"/>
              </a:rPr>
              <a:t>m.francia@unibo.it</a:t>
            </a:r>
            <a:endParaRPr lang="en-US" dirty="0"/>
          </a:p>
          <a:p>
            <a:pPr lvl="1"/>
            <a:r>
              <a:rPr lang="en-US" dirty="0"/>
              <a:t>Research fellow @ </a:t>
            </a:r>
            <a:r>
              <a:rPr lang="en-US" dirty="0" err="1"/>
              <a:t>UniBO</a:t>
            </a:r>
            <a:endParaRPr lang="en-US" dirty="0"/>
          </a:p>
          <a:p>
            <a:r>
              <a:rPr lang="en-US" dirty="0"/>
              <a:t>Research topics</a:t>
            </a:r>
          </a:p>
          <a:p>
            <a:pPr lvl="1"/>
            <a:r>
              <a:rPr lang="en-US" dirty="0"/>
              <a:t>Big data / database </a:t>
            </a:r>
          </a:p>
          <a:p>
            <a:pPr lvl="1"/>
            <a:r>
              <a:rPr lang="en-US" dirty="0"/>
              <a:t>Geo-spatial analytics</a:t>
            </a:r>
          </a:p>
          <a:p>
            <a:r>
              <a:rPr lang="en-US" dirty="0"/>
              <a:t>Thesis proposals</a:t>
            </a:r>
          </a:p>
          <a:p>
            <a:pPr lvl="1"/>
            <a:r>
              <a:rPr lang="en-US" dirty="0">
                <a:hlinkClick r:id="rId3"/>
              </a:rPr>
              <a:t>https://big.csr.unibo.it/teaching/</a:t>
            </a:r>
            <a:r>
              <a:rPr lang="en-US" dirty="0"/>
              <a:t> </a:t>
            </a:r>
          </a:p>
        </p:txBody>
      </p:sp>
      <p:pic>
        <p:nvPicPr>
          <p:cNvPr id="9" name="Segnaposto contenuto 8">
            <a:extLst>
              <a:ext uri="{FF2B5EF4-FFF2-40B4-BE49-F238E27FC236}">
                <a16:creationId xmlns:a16="http://schemas.microsoft.com/office/drawing/2014/main" id="{9CAB24A9-6B5A-4295-9949-C0FA38A23FF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471318"/>
            <a:ext cx="5181600" cy="3059951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DFDC81-98DC-4027-B08D-07B436A67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FDB96-21A1-4C78-BA56-99EF5FE798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pPr/>
              <a:t>2</a:t>
            </a:fld>
            <a:endParaRPr lang="it-IT"/>
          </a:p>
        </p:txBody>
      </p:sp>
      <p:sp>
        <p:nvSpPr>
          <p:cNvPr id="7" name="Segnaposto contenuto 6">
            <a:extLst>
              <a:ext uri="{FF2B5EF4-FFF2-40B4-BE49-F238E27FC236}">
                <a16:creationId xmlns:a16="http://schemas.microsoft.com/office/drawing/2014/main" id="{4B04FDFC-1935-4E56-B7AA-4D1B94378537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>
                <a:hlinkClick r:id="rId5"/>
              </a:rPr>
              <a:t>https://big.csr.unibo.it/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478053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8">
            <a:extLst>
              <a:ext uri="{FF2B5EF4-FFF2-40B4-BE49-F238E27FC236}">
                <a16:creationId xmlns:a16="http://schemas.microsoft.com/office/drawing/2014/main" id="{7B372B50-80E5-4A4B-9F69-74C08CF1F5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Why going cloud?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CD5C70F-E261-4452-B27E-3348EC095D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0499"/>
            <a:ext cx="10515600" cy="4351338"/>
          </a:xfrm>
        </p:spPr>
        <p:txBody>
          <a:bodyPr/>
          <a:lstStyle/>
          <a:p>
            <a:r>
              <a:rPr lang="en-US" dirty="0"/>
              <a:t>User perspective</a:t>
            </a:r>
          </a:p>
          <a:p>
            <a:pPr lvl="1"/>
            <a:r>
              <a:rPr lang="en-US" dirty="0"/>
              <a:t>Eliminate repetitive tasks to focus on strategic ones</a:t>
            </a:r>
          </a:p>
          <a:p>
            <a:pPr lvl="1"/>
            <a:r>
              <a:rPr lang="en-US" dirty="0"/>
              <a:t>Abstract the underlying architecture</a:t>
            </a:r>
          </a:p>
          <a:p>
            <a:pPr lvl="1"/>
            <a:r>
              <a:rPr lang="en-US" dirty="0"/>
              <a:t>Adapt infrastructure to requirements, create (test) environments on demand</a:t>
            </a:r>
          </a:p>
          <a:p>
            <a:r>
              <a:rPr lang="en-US" dirty="0"/>
              <a:t>Service </a:t>
            </a:r>
            <a:r>
              <a:rPr lang="en-US" b="1" dirty="0"/>
              <a:t>integration</a:t>
            </a:r>
          </a:p>
          <a:p>
            <a:pPr lvl="1"/>
            <a:r>
              <a:rPr lang="en-US" dirty="0"/>
              <a:t>Do not reinvent the wheel</a:t>
            </a:r>
          </a:p>
          <a:p>
            <a:pPr lvl="1"/>
            <a:r>
              <a:rPr lang="en-US" dirty="0"/>
              <a:t>Use services that solve common problems (e.g., load balancing, queuing)</a:t>
            </a:r>
          </a:p>
          <a:p>
            <a:r>
              <a:rPr lang="en-US" dirty="0"/>
              <a:t>Service integration and abstraction are drivers of change</a:t>
            </a:r>
          </a:p>
          <a:p>
            <a:pPr lvl="1"/>
            <a:r>
              <a:rPr lang="en-US" dirty="0"/>
              <a:t>From databases to data platforms</a:t>
            </a:r>
          </a:p>
          <a:p>
            <a:pPr lvl="1"/>
            <a:r>
              <a:rPr lang="en-US" dirty="0"/>
              <a:t>From on-premises hardware to serverless architectures</a:t>
            </a:r>
          </a:p>
          <a:p>
            <a:pPr lvl="1"/>
            <a:r>
              <a:rPr lang="en-US" dirty="0"/>
              <a:t>From custom to standard data pipelines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150BE464-CFE5-40BF-AC50-8009FC7589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5702081-2864-4B0C-99D4-FE4EEB8A3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562279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>
            <a:extLst>
              <a:ext uri="{FF2B5EF4-FFF2-40B4-BE49-F238E27FC236}">
                <a16:creationId xmlns:a16="http://schemas.microsoft.com/office/drawing/2014/main" id="{C986A734-1421-41AB-A32C-35BF376CFDC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/>
              <a:t>BIG DATA</a:t>
            </a:r>
            <a:endParaRPr lang="en-US" dirty="0"/>
          </a:p>
        </p:txBody>
      </p:sp>
      <p:sp>
        <p:nvSpPr>
          <p:cNvPr id="7" name="Sottotitolo 6">
            <a:extLst>
              <a:ext uri="{FF2B5EF4-FFF2-40B4-BE49-F238E27FC236}">
                <a16:creationId xmlns:a16="http://schemas.microsoft.com/office/drawing/2014/main" id="{7623A7D1-6BCC-4DC7-A8CE-B6EA9E4F5C5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From databases to data platforms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155CFC28-2E47-48BF-8D11-DCC3C8AE2396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492875"/>
            <a:ext cx="2838450" cy="365125"/>
          </a:xfrm>
        </p:spPr>
        <p:txBody>
          <a:bodyPr/>
          <a:lstStyle/>
          <a:p>
            <a:pPr algn="l"/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214C3A45-D521-4C44-8BED-C53EFC586A7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t>21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264258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8">
            <a:extLst>
              <a:ext uri="{FF2B5EF4-FFF2-40B4-BE49-F238E27FC236}">
                <a16:creationId xmlns:a16="http://schemas.microsoft.com/office/drawing/2014/main" id="{7B372B50-80E5-4A4B-9F69-74C08CF1F5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dirty="0"/>
              <a:t>Data </a:t>
            </a:r>
            <a:r>
              <a:rPr lang="it-IT" dirty="0" err="1"/>
              <a:t>platform</a:t>
            </a:r>
            <a:endParaRPr lang="en-US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CD5C70F-E261-4452-B27E-3348EC095D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0499"/>
            <a:ext cx="10515600" cy="4351338"/>
          </a:xfrm>
        </p:spPr>
        <p:txBody>
          <a:bodyPr/>
          <a:lstStyle/>
          <a:p>
            <a:r>
              <a:rPr lang="en-US" dirty="0"/>
              <a:t>Companies are collecting tons of data to enable advanced analytics</a:t>
            </a:r>
          </a:p>
          <a:p>
            <a:pPr lvl="1"/>
            <a:r>
              <a:rPr lang="en-US" dirty="0"/>
              <a:t>Data are more and more heterogeneous and complex</a:t>
            </a:r>
          </a:p>
          <a:p>
            <a:pPr lvl="1"/>
            <a:r>
              <a:rPr lang="en-US" dirty="0"/>
              <a:t>Raw data are difficult to obtain, interpret, describe, and maintain</a:t>
            </a:r>
          </a:p>
          <a:p>
            <a:pPr lvl="1"/>
            <a:r>
              <a:rPr lang="en-US" dirty="0"/>
              <a:t>There is a need for describing/curating the data to make them consumable</a:t>
            </a:r>
          </a:p>
          <a:p>
            <a:r>
              <a:rPr lang="en-US"/>
              <a:t>Databases</a:t>
            </a:r>
            <a:r>
              <a:rPr lang="en-US" dirty="0"/>
              <a:t>/warehouses are no longer ideal data hubs for integration/analysis</a:t>
            </a:r>
          </a:p>
          <a:p>
            <a:pPr lvl="1"/>
            <a:r>
              <a:rPr lang="en-US" dirty="0"/>
              <a:t>Getting value from data is not only a matter of storage</a:t>
            </a:r>
          </a:p>
          <a:p>
            <a:pPr lvl="1"/>
            <a:r>
              <a:rPr lang="en-US" dirty="0"/>
              <a:t>Need integrated and multilevel analytical skills and techniques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150BE464-CFE5-40BF-AC50-8009FC7589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5702081-2864-4B0C-99D4-FE4EEB8A3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22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455119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8">
            <a:extLst>
              <a:ext uri="{FF2B5EF4-FFF2-40B4-BE49-F238E27FC236}">
                <a16:creationId xmlns:a16="http://schemas.microsoft.com/office/drawing/2014/main" id="{7B372B50-80E5-4A4B-9F69-74C08CF1F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Data </a:t>
            </a:r>
            <a:r>
              <a:rPr lang="it-IT" dirty="0" err="1"/>
              <a:t>platform</a:t>
            </a:r>
            <a:endParaRPr lang="en-US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CD5C70F-E261-4452-B27E-3348EC095D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Database</a:t>
            </a:r>
          </a:p>
          <a:p>
            <a:pPr marL="457200" lvl="1" indent="0">
              <a:buNone/>
            </a:pPr>
            <a:r>
              <a:rPr lang="en-US" i="1" dirty="0"/>
              <a:t>"A database is a structured and persistent collection of information about some aspect of the real world organized and stored in a way that facilitates efficient retrieval and modification. The structure of a database is determined by an abstract data model. Primarily, it is this structure that differentiates a database from a data file. The most popular data model is relational that represents data as a set of tables."</a:t>
            </a:r>
          </a:p>
          <a:p>
            <a:r>
              <a:rPr lang="en-US" dirty="0"/>
              <a:t>Data Warehouse</a:t>
            </a:r>
          </a:p>
          <a:p>
            <a:pPr marL="457200" lvl="1" indent="0">
              <a:buNone/>
            </a:pPr>
            <a:r>
              <a:rPr lang="en-US" i="1" dirty="0"/>
              <a:t>"A collection of data that supports decision-making processes. It provides the following features: subject-oriented, integrated and consistent, not volatile."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150BE464-CFE5-40BF-AC50-8009FC7589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5702081-2864-4B0C-99D4-FE4EEB8A3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pPr/>
              <a:t>23</a:t>
            </a:fld>
            <a:endParaRPr lang="it-IT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909B469-1CE5-4A25-8DAC-3FABE0599C70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 err="1"/>
              <a:t>Özsu</a:t>
            </a:r>
            <a:r>
              <a:rPr lang="en-US" dirty="0"/>
              <a:t> M.T. (2018) Database. In: Encyclopedia of Database Systems. Springer, New York, NY. </a:t>
            </a:r>
            <a:r>
              <a:rPr lang="en-US" dirty="0">
                <a:hlinkClick r:id="rId2"/>
              </a:rPr>
              <a:t>https://doi.org/10.1007/978-1-4614-8265-9_80734</a:t>
            </a:r>
            <a:br>
              <a:rPr lang="en-US" dirty="0"/>
            </a:br>
            <a:r>
              <a:rPr lang="en-US" dirty="0"/>
              <a:t>Matteo Golfarelli and Stefano Rizzi. </a:t>
            </a:r>
            <a:r>
              <a:rPr lang="en-US" i="1" dirty="0"/>
              <a:t>Data warehouse design: Modern principles and methodologies</a:t>
            </a:r>
            <a:r>
              <a:rPr lang="en-US" dirty="0"/>
              <a:t>. McGraw-Hill, Inc., 2009.</a:t>
            </a:r>
          </a:p>
        </p:txBody>
      </p:sp>
    </p:spTree>
    <p:extLst>
      <p:ext uri="{BB962C8B-B14F-4D97-AF65-F5344CB8AC3E}">
        <p14:creationId xmlns:p14="http://schemas.microsoft.com/office/powerpoint/2010/main" val="30926835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8">
            <a:extLst>
              <a:ext uri="{FF2B5EF4-FFF2-40B4-BE49-F238E27FC236}">
                <a16:creationId xmlns:a16="http://schemas.microsoft.com/office/drawing/2014/main" id="{7B372B50-80E5-4A4B-9F69-74C08CF1F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Data </a:t>
            </a:r>
            <a:r>
              <a:rPr lang="it-IT" dirty="0" err="1"/>
              <a:t>platform</a:t>
            </a:r>
            <a:endParaRPr lang="en-US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CD5C70F-E261-4452-B27E-3348EC095DF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Data lake</a:t>
            </a:r>
          </a:p>
          <a:p>
            <a:pPr marL="457200" lvl="1" indent="0">
              <a:buNone/>
            </a:pPr>
            <a:r>
              <a:rPr lang="en-US" dirty="0"/>
              <a:t>Couto et al.: </a:t>
            </a:r>
            <a:r>
              <a:rPr lang="en-US" i="1" dirty="0"/>
              <a:t>“A DL is a </a:t>
            </a:r>
            <a:r>
              <a:rPr lang="en-US" i="1" dirty="0">
                <a:solidFill>
                  <a:srgbClr val="FF0000"/>
                </a:solidFill>
              </a:rPr>
              <a:t>central repository</a:t>
            </a:r>
            <a:r>
              <a:rPr lang="en-US" i="1" dirty="0"/>
              <a:t> system for </a:t>
            </a:r>
            <a:r>
              <a:rPr lang="en-US" i="1" dirty="0">
                <a:solidFill>
                  <a:srgbClr val="0070C0"/>
                </a:solidFill>
              </a:rPr>
              <a:t>storage, processing, and analysis of raw data</a:t>
            </a:r>
            <a:r>
              <a:rPr lang="en-US" i="1" dirty="0"/>
              <a:t>, in which the data is kept in its </a:t>
            </a:r>
            <a:r>
              <a:rPr lang="en-US" i="1" dirty="0">
                <a:solidFill>
                  <a:srgbClr val="00B050"/>
                </a:solidFill>
              </a:rPr>
              <a:t>original format and is processed to be queried only when needed</a:t>
            </a:r>
            <a:r>
              <a:rPr lang="en-US" i="1" dirty="0"/>
              <a:t>. It can </a:t>
            </a:r>
            <a:r>
              <a:rPr lang="en-US" i="1" dirty="0">
                <a:solidFill>
                  <a:srgbClr val="7030A0"/>
                </a:solidFill>
              </a:rPr>
              <a:t>store a varied amount of formats </a:t>
            </a:r>
            <a:r>
              <a:rPr lang="en-US" i="1" dirty="0"/>
              <a:t>in big data ecosystems, from unstructured, semi-structured, to structured data sources”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150BE464-CFE5-40BF-AC50-8009FC7589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5702081-2864-4B0C-99D4-FE4EEB8A3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pPr/>
              <a:t>24</a:t>
            </a:fld>
            <a:endParaRPr lang="it-IT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3564562-FF30-4DAC-ACCA-A802B4B78BDE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Couto, Julia, et al. "A Mapping Study about Data Lakes: An Improved Definition and Possible Architectures." </a:t>
            </a:r>
            <a:r>
              <a:rPr lang="en-US" i="1" dirty="0"/>
              <a:t>SEKE</a:t>
            </a:r>
            <a:r>
              <a:rPr lang="en-US" dirty="0"/>
              <a:t>. 2019.</a:t>
            </a:r>
            <a:br>
              <a:rPr lang="en-US" dirty="0"/>
            </a:br>
            <a:r>
              <a:rPr lang="en-US" dirty="0">
                <a:hlinkClick r:id="rId2"/>
              </a:rPr>
              <a:t>https://dunnsolutions.com/business-analytics/big-data-analytics/data-lake-consulting</a:t>
            </a:r>
            <a:r>
              <a:rPr lang="en-US" dirty="0"/>
              <a:t> </a:t>
            </a:r>
          </a:p>
        </p:txBody>
      </p:sp>
      <p:pic>
        <p:nvPicPr>
          <p:cNvPr id="8" name="Segnaposto contenuto 7">
            <a:extLst>
              <a:ext uri="{FF2B5EF4-FFF2-40B4-BE49-F238E27FC236}">
                <a16:creationId xmlns:a16="http://schemas.microsoft.com/office/drawing/2014/main" id="{DF723C94-7BBF-4F22-8C90-FE0A0506CA2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0680" y="1825625"/>
            <a:ext cx="4549017" cy="3939449"/>
          </a:xfrm>
        </p:spPr>
      </p:pic>
    </p:spTree>
    <p:extLst>
      <p:ext uri="{BB962C8B-B14F-4D97-AF65-F5344CB8AC3E}">
        <p14:creationId xmlns:p14="http://schemas.microsoft.com/office/powerpoint/2010/main" val="25119852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8">
            <a:extLst>
              <a:ext uri="{FF2B5EF4-FFF2-40B4-BE49-F238E27FC236}">
                <a16:creationId xmlns:a16="http://schemas.microsoft.com/office/drawing/2014/main" id="{7B372B50-80E5-4A4B-9F69-74C08CF1F5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dirty="0"/>
              <a:t>Data </a:t>
            </a:r>
            <a:r>
              <a:rPr lang="it-IT" dirty="0" err="1"/>
              <a:t>platform</a:t>
            </a:r>
            <a:endParaRPr lang="en-US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CD5C70F-E261-4452-B27E-3348EC095D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0499"/>
            <a:ext cx="10515600" cy="4351338"/>
          </a:xfrm>
        </p:spPr>
        <p:txBody>
          <a:bodyPr/>
          <a:lstStyle/>
          <a:p>
            <a:r>
              <a:rPr lang="en-US" dirty="0"/>
              <a:t>Data lakes have increasingly taken the role of data hubs</a:t>
            </a:r>
          </a:p>
          <a:p>
            <a:pPr lvl="1"/>
            <a:r>
              <a:rPr lang="en-US" dirty="0"/>
              <a:t>Eliminate up-front costs of ingestion since data are stored in original format</a:t>
            </a:r>
          </a:p>
          <a:p>
            <a:pPr lvl="1"/>
            <a:r>
              <a:rPr lang="en-US" dirty="0"/>
              <a:t>Once in DL, data are available for analysis by everyone in the organization</a:t>
            </a:r>
          </a:p>
          <a:p>
            <a:r>
              <a:rPr lang="en-US" dirty="0"/>
              <a:t>Drawing a sharp line been storage/computation/analysis is hard</a:t>
            </a:r>
          </a:p>
          <a:p>
            <a:pPr lvl="1"/>
            <a:r>
              <a:rPr lang="en-US" dirty="0"/>
              <a:t>Is a database just storage?</a:t>
            </a:r>
          </a:p>
          <a:p>
            <a:pPr lvl="1"/>
            <a:r>
              <a:rPr lang="en-US" dirty="0"/>
              <a:t>What about SQL/OLAP?</a:t>
            </a:r>
          </a:p>
          <a:p>
            <a:r>
              <a:rPr lang="en-US" dirty="0"/>
              <a:t>Blurring of the architectural borderlines</a:t>
            </a:r>
          </a:p>
          <a:p>
            <a:pPr lvl="1"/>
            <a:r>
              <a:rPr lang="en-US" dirty="0"/>
              <a:t>DL is often replaced by “data platform” or “data ecosystem”</a:t>
            </a:r>
          </a:p>
          <a:p>
            <a:pPr lvl="1"/>
            <a:r>
              <a:rPr lang="en-US" dirty="0"/>
              <a:t>Encompass systems supporting data-intensive storage, computation, analysis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150BE464-CFE5-40BF-AC50-8009FC7589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5702081-2864-4B0C-99D4-FE4EEB8A3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25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231334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8">
            <a:extLst>
              <a:ext uri="{FF2B5EF4-FFF2-40B4-BE49-F238E27FC236}">
                <a16:creationId xmlns:a16="http://schemas.microsoft.com/office/drawing/2014/main" id="{7B372B50-80E5-4A4B-9F69-74C08CF1F5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dirty="0"/>
              <a:t>Data </a:t>
            </a:r>
            <a:r>
              <a:rPr lang="it-IT" dirty="0" err="1"/>
              <a:t>platform</a:t>
            </a:r>
            <a:endParaRPr lang="en-US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CD5C70F-E261-4452-B27E-3348EC095D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0499"/>
            <a:ext cx="10515600" cy="4351338"/>
          </a:xfrm>
        </p:spPr>
        <p:txBody>
          <a:bodyPr/>
          <a:lstStyle/>
          <a:p>
            <a:r>
              <a:rPr lang="en-US" dirty="0"/>
              <a:t>Data platform (e.g., on Google Cloud and Amazon AWS)</a:t>
            </a:r>
          </a:p>
          <a:p>
            <a:pPr lvl="1"/>
            <a:r>
              <a:rPr lang="en-US" dirty="0"/>
              <a:t>Rationale: relieve users from complexity of administration and provision</a:t>
            </a:r>
          </a:p>
          <a:p>
            <a:pPr lvl="2"/>
            <a:r>
              <a:rPr lang="en-US" dirty="0"/>
              <a:t>Not only technological skills, but also privacy, access control, etc.</a:t>
            </a:r>
          </a:p>
          <a:p>
            <a:pPr lvl="2"/>
            <a:r>
              <a:rPr lang="en-US" dirty="0"/>
              <a:t>Only focus on functional aspects</a:t>
            </a:r>
          </a:p>
          <a:p>
            <a:r>
              <a:rPr lang="en-US" dirty="0"/>
              <a:t>Are we done? No!</a:t>
            </a:r>
          </a:p>
          <a:p>
            <a:pPr lvl="1"/>
            <a:r>
              <a:rPr lang="en-US" dirty="0"/>
              <a:t>Lacking smart support to govern the complexity of data and transformations</a:t>
            </a:r>
          </a:p>
          <a:p>
            <a:pPr lvl="1"/>
            <a:r>
              <a:rPr lang="en-US" dirty="0"/>
              <a:t>Data transformations must be governed to prevent DP turns into a swamp</a:t>
            </a:r>
          </a:p>
          <a:p>
            <a:pPr lvl="2"/>
            <a:r>
              <a:rPr lang="en-US" dirty="0"/>
              <a:t>Amplified in data science, with data scientists prevailing data architects</a:t>
            </a:r>
          </a:p>
          <a:p>
            <a:pPr lvl="2"/>
            <a:r>
              <a:rPr lang="en-US" dirty="0"/>
              <a:t>Leverage descriptive metadata and maintenance to keep control over data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150BE464-CFE5-40BF-AC50-8009FC7589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5702081-2864-4B0C-99D4-FE4EEB8A3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26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383995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8">
            <a:extLst>
              <a:ext uri="{FF2B5EF4-FFF2-40B4-BE49-F238E27FC236}">
                <a16:creationId xmlns:a16="http://schemas.microsoft.com/office/drawing/2014/main" id="{7B372B50-80E5-4A4B-9F69-74C08CF1F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Data </a:t>
            </a:r>
            <a:r>
              <a:rPr lang="it-IT" dirty="0" err="1"/>
              <a:t>platform</a:t>
            </a:r>
            <a:endParaRPr lang="en-US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CD5C70F-E261-4452-B27E-3348EC095D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provenance</a:t>
            </a:r>
          </a:p>
          <a:p>
            <a:pPr lvl="1"/>
            <a:r>
              <a:rPr lang="en-US" dirty="0"/>
              <a:t>Metadata pertaining to the history of a data item</a:t>
            </a:r>
          </a:p>
          <a:p>
            <a:pPr lvl="1"/>
            <a:r>
              <a:rPr lang="en-US" dirty="0"/>
              <a:t>Pipeline including the origin of objects and operations they are subjected to</a:t>
            </a:r>
          </a:p>
          <a:p>
            <a:pPr lvl="1"/>
            <a:r>
              <a:rPr lang="en-US" dirty="0"/>
              <a:t>We have a standard: </a:t>
            </a:r>
            <a:r>
              <a:rPr lang="en-US" dirty="0">
                <a:hlinkClick r:id="rId2"/>
              </a:rPr>
              <a:t>https://www.w3.org/TR/prov-dm/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150BE464-CFE5-40BF-AC50-8009FC7589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5702081-2864-4B0C-99D4-FE4EEB8A3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pPr/>
              <a:t>27</a:t>
            </a:fld>
            <a:endParaRPr lang="it-IT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571F117-B05E-4913-A803-A5F58A9056E2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https://www.w3.org/TR/prov-dm/</a:t>
            </a:r>
            <a:endParaRPr lang="en-US" dirty="0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6D199767-9A09-468E-B42F-950AE692A6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9515" y="3548561"/>
            <a:ext cx="5609195" cy="256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2425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D369BC3A-6BC2-40AD-9308-117B730BC9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Data provenance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2BFE052-1325-470A-8665-D518082457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it-IT" dirty="0" err="1"/>
              <a:t>Entity</a:t>
            </a:r>
            <a:endParaRPr lang="it-IT" dirty="0"/>
          </a:p>
          <a:p>
            <a:pPr lvl="1"/>
            <a:r>
              <a:rPr lang="en-US" dirty="0"/>
              <a:t>Physical/conceptual things</a:t>
            </a:r>
            <a:endParaRPr lang="it-IT" dirty="0"/>
          </a:p>
          <a:p>
            <a:r>
              <a:rPr lang="en-US" dirty="0"/>
              <a:t>Activity </a:t>
            </a:r>
          </a:p>
          <a:p>
            <a:pPr lvl="1"/>
            <a:r>
              <a:rPr lang="en-US" dirty="0"/>
              <a:t>Dynamic aspects of the world, such as actions</a:t>
            </a:r>
          </a:p>
          <a:p>
            <a:pPr lvl="1"/>
            <a:r>
              <a:rPr lang="en-US" dirty="0"/>
              <a:t>How entities come into existence, often making use of previously existing entities</a:t>
            </a:r>
          </a:p>
          <a:p>
            <a:r>
              <a:rPr lang="en-US" dirty="0"/>
              <a:t>Agent </a:t>
            </a:r>
          </a:p>
          <a:p>
            <a:pPr lvl="1"/>
            <a:r>
              <a:rPr lang="en-US" dirty="0"/>
              <a:t>A person, a piece of software</a:t>
            </a:r>
          </a:p>
          <a:p>
            <a:pPr lvl="1"/>
            <a:r>
              <a:rPr lang="en-US" dirty="0"/>
              <a:t>Takes a role in an activity such that the agent can be assigned some degree of responsibility for the activity taking place </a:t>
            </a:r>
          </a:p>
        </p:txBody>
      </p:sp>
      <p:pic>
        <p:nvPicPr>
          <p:cNvPr id="12" name="Content Placeholder 11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58AFED9-C7EB-4D42-8188-E542A054BF4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400550"/>
            <a:ext cx="5181600" cy="3201488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59153F-00A4-40DE-8F28-E347C2824D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B5B1F0-843E-468B-89C0-AC6B344F7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28</a:t>
            </a:fld>
            <a:endParaRPr lang="it-IT"/>
          </a:p>
        </p:txBody>
      </p:sp>
      <p:sp>
        <p:nvSpPr>
          <p:cNvPr id="24" name="Content Placeholder 23">
            <a:extLst>
              <a:ext uri="{FF2B5EF4-FFF2-40B4-BE49-F238E27FC236}">
                <a16:creationId xmlns:a16="http://schemas.microsoft.com/office/drawing/2014/main" id="{24FD2CF2-3F6A-4AE1-8C42-3C85DEE8C697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38200" y="6119199"/>
            <a:ext cx="10515600" cy="365125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https://www.w3.org/TR/2013/NOTE-prov-primer-20130430/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365589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8">
            <a:extLst>
              <a:ext uri="{FF2B5EF4-FFF2-40B4-BE49-F238E27FC236}">
                <a16:creationId xmlns:a16="http://schemas.microsoft.com/office/drawing/2014/main" id="{7B372B50-80E5-4A4B-9F69-74C08CF1F5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Data provenance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CD5C70F-E261-4452-B27E-3348EC095D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0499"/>
            <a:ext cx="10515600" cy="4351338"/>
          </a:xfrm>
        </p:spPr>
        <p:txBody>
          <a:bodyPr/>
          <a:lstStyle/>
          <a:p>
            <a:r>
              <a:rPr lang="en-US" dirty="0"/>
              <a:t>Data quality</a:t>
            </a:r>
          </a:p>
          <a:p>
            <a:pPr lvl="1"/>
            <a:r>
              <a:rPr lang="en-US" dirty="0"/>
              <a:t>Monitoring of the quality (e.g., accuracy) of the objects produced</a:t>
            </a:r>
          </a:p>
          <a:p>
            <a:pPr lvl="1"/>
            <a:r>
              <a:rPr lang="en-US" dirty="0"/>
              <a:t>Notify when a transformation pipeline is not behaving as expected</a:t>
            </a:r>
          </a:p>
          <a:p>
            <a:r>
              <a:rPr lang="en-US" dirty="0"/>
              <a:t>Debugging</a:t>
            </a:r>
          </a:p>
          <a:p>
            <a:pPr lvl="1"/>
            <a:r>
              <a:rPr lang="en-US" dirty="0"/>
              <a:t>Inferring the cause of pipeline failures is challenging</a:t>
            </a:r>
          </a:p>
          <a:p>
            <a:pPr lvl="1"/>
            <a:r>
              <a:rPr lang="en-US" dirty="0"/>
              <a:t>Store inputs of each operation with versions and environmental settings (RAM, CPUs, etc.)</a:t>
            </a:r>
          </a:p>
          <a:p>
            <a:r>
              <a:rPr lang="en-US" dirty="0"/>
              <a:t>And so on...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150BE464-CFE5-40BF-AC50-8009FC7589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5702081-2864-4B0C-99D4-FE4EEB8A3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29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685931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B598AC-0B71-42BD-8924-12DF5C7E65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dirty="0" err="1"/>
              <a:t>Exam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4DF298-8BC8-4EA4-84B5-3952A64E79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0499"/>
            <a:ext cx="10515600" cy="4351338"/>
          </a:xfrm>
        </p:spPr>
        <p:txBody>
          <a:bodyPr/>
          <a:lstStyle/>
          <a:p>
            <a:r>
              <a:rPr lang="en-US" dirty="0"/>
              <a:t>We will see how (big) data pipelines can be done in the cloud</a:t>
            </a:r>
          </a:p>
          <a:p>
            <a:pPr lvl="1"/>
            <a:r>
              <a:rPr lang="en-US" dirty="0"/>
              <a:t>We will cover some "theory" as well as get our hands dirty</a:t>
            </a:r>
          </a:p>
          <a:p>
            <a:pPr lvl="1"/>
            <a:r>
              <a:rPr lang="en-US" dirty="0"/>
              <a:t>This module is part of the oral examination</a:t>
            </a:r>
          </a:p>
          <a:p>
            <a:pPr lvl="1"/>
            <a:r>
              <a:rPr lang="en-US" dirty="0"/>
              <a:t>(If agreed) The project can be extended to the cloud to get more points</a:t>
            </a:r>
          </a:p>
          <a:p>
            <a:pPr lvl="2"/>
            <a:r>
              <a:rPr lang="en-US" dirty="0"/>
              <a:t>E.g., rethink a part of the project on cloud</a:t>
            </a:r>
          </a:p>
          <a:p>
            <a:pPr lvl="2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44185A-AAB2-48A2-87D5-A7F90625A6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28F9BB-5922-402D-8EB7-39496C629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3</a:t>
            </a:fld>
            <a:endParaRPr lang="it-IT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8D89CD15-AEA7-49BB-B7E0-7B4AF97B7E4D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8399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8">
            <a:extLst>
              <a:ext uri="{FF2B5EF4-FFF2-40B4-BE49-F238E27FC236}">
                <a16:creationId xmlns:a16="http://schemas.microsoft.com/office/drawing/2014/main" id="{7B372B50-80E5-4A4B-9F69-74C08CF1F5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dirty="0"/>
              <a:t>Data </a:t>
            </a:r>
            <a:r>
              <a:rPr lang="it-IT" dirty="0" err="1"/>
              <a:t>platform</a:t>
            </a:r>
            <a:endParaRPr lang="en-US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CD5C70F-E261-4452-B27E-3348EC095D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0499"/>
            <a:ext cx="10515600" cy="4351338"/>
          </a:xfrm>
        </p:spPr>
        <p:txBody>
          <a:bodyPr/>
          <a:lstStyle/>
          <a:p>
            <a:r>
              <a:rPr lang="en-US" dirty="0"/>
              <a:t>Are we done? No!</a:t>
            </a:r>
          </a:p>
          <a:p>
            <a:pPr lvl="1"/>
            <a:r>
              <a:rPr lang="en-US" dirty="0"/>
              <a:t>Metadata can become bigger than data themselves</a:t>
            </a:r>
          </a:p>
          <a:p>
            <a:pPr indent="-285750"/>
            <a:r>
              <a:rPr lang="en-US" dirty="0"/>
              <a:t>We need meta meta-data (or models)...</a:t>
            </a:r>
          </a:p>
          <a:p>
            <a:pPr lvl="1"/>
            <a:r>
              <a:rPr lang="en-US" dirty="0"/>
              <a:t>... chasing our own tails</a:t>
            </a:r>
          </a:p>
          <a:p>
            <a:pPr indent="-285750"/>
            <a:r>
              <a:rPr lang="en-US" dirty="0"/>
              <a:t>Data management is still a (research) issue in data platforms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150BE464-CFE5-40BF-AC50-8009FC7589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5702081-2864-4B0C-99D4-FE4EEB8A3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30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243291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8">
            <a:extLst>
              <a:ext uri="{FF2B5EF4-FFF2-40B4-BE49-F238E27FC236}">
                <a16:creationId xmlns:a16="http://schemas.microsoft.com/office/drawing/2014/main" id="{7B372B50-80E5-4A4B-9F69-74C08CF1F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Data </a:t>
            </a:r>
            <a:r>
              <a:rPr lang="it-IT" dirty="0" err="1"/>
              <a:t>platform</a:t>
            </a:r>
            <a:endParaRPr lang="en-US" dirty="0"/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F8B83489-3521-493B-8692-95A564A968E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/>
              <a:t>MOSES: making data </a:t>
            </a:r>
            <a:r>
              <a:rPr lang="it-IT" dirty="0" err="1"/>
              <a:t>platform</a:t>
            </a:r>
            <a:r>
              <a:rPr lang="it-IT" dirty="0"/>
              <a:t> </a:t>
            </a:r>
            <a:r>
              <a:rPr lang="it-IT" dirty="0" err="1"/>
              <a:t>smarter</a:t>
            </a:r>
            <a:endParaRPr lang="it-IT" dirty="0"/>
          </a:p>
          <a:p>
            <a:r>
              <a:rPr lang="en-US" dirty="0"/>
              <a:t>Functional architecture</a:t>
            </a:r>
          </a:p>
          <a:p>
            <a:pPr lvl="1"/>
            <a:r>
              <a:rPr lang="en-US" dirty="0"/>
              <a:t>Components of MOSES are in orange</a:t>
            </a:r>
          </a:p>
          <a:p>
            <a:pPr lvl="1"/>
            <a:r>
              <a:rPr lang="en-US" dirty="0"/>
              <a:t>The others are standard components in charge of producing/consuming, processing, storing, and visualizing data</a:t>
            </a:r>
          </a:p>
          <a:p>
            <a:pPr lvl="1"/>
            <a:r>
              <a:rPr lang="en-US" dirty="0"/>
              <a:t>The orchestrator (e.g., Oozie in the Hadoop ecosystem) manages (e.g., schedules) the data transformation processes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150BE464-CFE5-40BF-AC50-8009FC7589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5702081-2864-4B0C-99D4-FE4EEB8A3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pPr/>
              <a:t>31</a:t>
            </a:fld>
            <a:endParaRPr lang="it-IT"/>
          </a:p>
        </p:txBody>
      </p:sp>
      <p:sp>
        <p:nvSpPr>
          <p:cNvPr id="8" name="Segnaposto contenuto 7">
            <a:extLst>
              <a:ext uri="{FF2B5EF4-FFF2-40B4-BE49-F238E27FC236}">
                <a16:creationId xmlns:a16="http://schemas.microsoft.com/office/drawing/2014/main" id="{2A5CF326-016F-4719-94CA-09D25F60BE00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B2B09B-AF60-4947-8114-3EDCCB08BC4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11" name="Content Placeholder 10">
            <a:extLst>
              <a:ext uri="{FF2B5EF4-FFF2-40B4-BE49-F238E27FC236}">
                <a16:creationId xmlns:a16="http://schemas.microsoft.com/office/drawing/2014/main" id="{EC43ACC3-2A6A-43EF-BFAA-9518FC154F53}"/>
              </a:ext>
            </a:extLst>
          </p:cNvPr>
          <p:cNvGrpSpPr/>
          <p:nvPr/>
        </p:nvGrpSpPr>
        <p:grpSpPr>
          <a:xfrm>
            <a:off x="6171517" y="2340229"/>
            <a:ext cx="5543467" cy="3322129"/>
            <a:chOff x="6171517" y="2340229"/>
            <a:chExt cx="5543467" cy="3322129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F173D50-5CAC-4EE1-86A2-24096DEA8F0F}"/>
                </a:ext>
              </a:extLst>
            </p:cNvPr>
            <p:cNvSpPr txBox="1"/>
            <p:nvPr/>
          </p:nvSpPr>
          <p:spPr>
            <a:xfrm>
              <a:off x="10165509" y="4189602"/>
              <a:ext cx="238248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T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5B481E8-212C-438E-BC0F-384D8EAEE26B}"/>
                </a:ext>
              </a:extLst>
            </p:cNvPr>
            <p:cNvSpPr txBox="1"/>
            <p:nvPr/>
          </p:nvSpPr>
          <p:spPr>
            <a:xfrm>
              <a:off x="10221616" y="4189602"/>
              <a:ext cx="213640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r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4F92DB1-D8EE-48F0-B6EC-F01457D3EBD1}"/>
                </a:ext>
              </a:extLst>
            </p:cNvPr>
            <p:cNvSpPr txBox="1"/>
            <p:nvPr/>
          </p:nvSpPr>
          <p:spPr>
            <a:xfrm>
              <a:off x="10254099" y="4189602"/>
              <a:ext cx="201336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i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D84AF4E-4185-42A2-A127-A143D1275DFB}"/>
                </a:ext>
              </a:extLst>
            </p:cNvPr>
            <p:cNvSpPr txBox="1"/>
            <p:nvPr/>
          </p:nvSpPr>
          <p:spPr>
            <a:xfrm>
              <a:off x="10281414" y="4189602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g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CBCF7A4-F3D1-4DB7-A4FF-764220A666CE}"/>
                </a:ext>
              </a:extLst>
            </p:cNvPr>
            <p:cNvSpPr txBox="1"/>
            <p:nvPr/>
          </p:nvSpPr>
          <p:spPr>
            <a:xfrm>
              <a:off x="10330877" y="4189602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g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464FFB4-D120-43A6-A7A5-5BF6D9085746}"/>
                </a:ext>
              </a:extLst>
            </p:cNvPr>
            <p:cNvSpPr txBox="1"/>
            <p:nvPr/>
          </p:nvSpPr>
          <p:spPr>
            <a:xfrm>
              <a:off x="10380340" y="4189602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e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61E5ABC-A93C-4D87-9204-115870A8AAB0}"/>
                </a:ext>
              </a:extLst>
            </p:cNvPr>
            <p:cNvSpPr txBox="1"/>
            <p:nvPr/>
          </p:nvSpPr>
          <p:spPr>
            <a:xfrm>
              <a:off x="10423897" y="4189602"/>
              <a:ext cx="213640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r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EEE6772-2497-4C3A-B313-B2DF14291161}"/>
                </a:ext>
              </a:extLst>
            </p:cNvPr>
            <p:cNvSpPr txBox="1"/>
            <p:nvPr/>
          </p:nvSpPr>
          <p:spPr>
            <a:xfrm>
              <a:off x="10456380" y="4189602"/>
              <a:ext cx="207488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 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F06DA3A-9805-44C8-88B5-8A34B365FCEF}"/>
                </a:ext>
              </a:extLst>
            </p:cNvPr>
            <p:cNvSpPr txBox="1"/>
            <p:nvPr/>
          </p:nvSpPr>
          <p:spPr>
            <a:xfrm>
              <a:off x="10482957" y="4189602"/>
              <a:ext cx="238248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E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120E6E5-A51A-4D94-B61D-B91CCEE361BF}"/>
                </a:ext>
              </a:extLst>
            </p:cNvPr>
            <p:cNvSpPr txBox="1"/>
            <p:nvPr/>
          </p:nvSpPr>
          <p:spPr>
            <a:xfrm>
              <a:off x="10542755" y="4189602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n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8D369AB-864B-459A-8305-A851F42993B2}"/>
                </a:ext>
              </a:extLst>
            </p:cNvPr>
            <p:cNvSpPr txBox="1"/>
            <p:nvPr/>
          </p:nvSpPr>
          <p:spPr>
            <a:xfrm>
              <a:off x="10592218" y="4189602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g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2CFC029-FE99-4725-870B-3FDBA161CC46}"/>
                </a:ext>
              </a:extLst>
            </p:cNvPr>
            <p:cNvSpPr txBox="1"/>
            <p:nvPr/>
          </p:nvSpPr>
          <p:spPr>
            <a:xfrm>
              <a:off x="10641681" y="4189602"/>
              <a:ext cx="201336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i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641F545-6C50-42DD-AE56-903EDC623E2A}"/>
                </a:ext>
              </a:extLst>
            </p:cNvPr>
            <p:cNvSpPr txBox="1"/>
            <p:nvPr/>
          </p:nvSpPr>
          <p:spPr>
            <a:xfrm>
              <a:off x="10668996" y="4189602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n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5699AD1-BF82-412D-9FD3-9E5911E5E9F2}"/>
                </a:ext>
              </a:extLst>
            </p:cNvPr>
            <p:cNvSpPr txBox="1"/>
            <p:nvPr/>
          </p:nvSpPr>
          <p:spPr>
            <a:xfrm>
              <a:off x="10718459" y="4189602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e</a:t>
              </a: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A4B958FD-FAD0-47B7-A239-44F5FB54F6CC}"/>
                </a:ext>
              </a:extLst>
            </p:cNvPr>
            <p:cNvSpPr/>
            <p:nvPr/>
          </p:nvSpPr>
          <p:spPr>
            <a:xfrm rot="5400000" flipV="1">
              <a:off x="7282186" y="1229560"/>
              <a:ext cx="3322129" cy="5543467"/>
            </a:xfrm>
            <a:custGeom>
              <a:avLst/>
              <a:gdLst>
                <a:gd name="connsiteX0" fmla="*/ -1878 w 3322129"/>
                <a:gd name="connsiteY0" fmla="*/ -3394 h 5543467"/>
                <a:gd name="connsiteX1" fmla="*/ 3320251 w 3322129"/>
                <a:gd name="connsiteY1" fmla="*/ -3394 h 5543467"/>
                <a:gd name="connsiteX2" fmla="*/ 3320251 w 3322129"/>
                <a:gd name="connsiteY2" fmla="*/ 5540073 h 5543467"/>
                <a:gd name="connsiteX3" fmla="*/ -1878 w 3322129"/>
                <a:gd name="connsiteY3" fmla="*/ 5540073 h 5543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22129" h="5543467">
                  <a:moveTo>
                    <a:pt x="-1878" y="-3394"/>
                  </a:moveTo>
                  <a:lnTo>
                    <a:pt x="3320251" y="-3394"/>
                  </a:lnTo>
                  <a:lnTo>
                    <a:pt x="3320251" y="5540073"/>
                  </a:lnTo>
                  <a:lnTo>
                    <a:pt x="-1878" y="5540073"/>
                  </a:lnTo>
                  <a:close/>
                </a:path>
              </a:pathLst>
            </a:custGeom>
            <a:solidFill>
              <a:srgbClr val="FFFFFF"/>
            </a:solidFill>
            <a:ln w="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F096533D-8DA7-41CB-8A7C-686A5CAA4449}"/>
                </a:ext>
              </a:extLst>
            </p:cNvPr>
            <p:cNvSpPr/>
            <p:nvPr/>
          </p:nvSpPr>
          <p:spPr>
            <a:xfrm>
              <a:off x="6254143" y="3119822"/>
              <a:ext cx="868182" cy="1521529"/>
            </a:xfrm>
            <a:custGeom>
              <a:avLst/>
              <a:gdLst>
                <a:gd name="connsiteX0" fmla="*/ 123 w 868182"/>
                <a:gd name="connsiteY0" fmla="*/ 1518803 h 1521529"/>
                <a:gd name="connsiteX1" fmla="*/ 123 w 868182"/>
                <a:gd name="connsiteY1" fmla="*/ 1494441 h 1521529"/>
                <a:gd name="connsiteX2" fmla="*/ 6767 w 868182"/>
                <a:gd name="connsiteY2" fmla="*/ 1494441 h 1521529"/>
                <a:gd name="connsiteX3" fmla="*/ 6767 w 868182"/>
                <a:gd name="connsiteY3" fmla="*/ 1518803 h 1521529"/>
                <a:gd name="connsiteX4" fmla="*/ 123 w 868182"/>
                <a:gd name="connsiteY4" fmla="*/ 1475990 h 1521529"/>
                <a:gd name="connsiteX5" fmla="*/ 123 w 868182"/>
                <a:gd name="connsiteY5" fmla="*/ 1451628 h 1521529"/>
                <a:gd name="connsiteX6" fmla="*/ 6767 w 868182"/>
                <a:gd name="connsiteY6" fmla="*/ 1451628 h 1521529"/>
                <a:gd name="connsiteX7" fmla="*/ 6767 w 868182"/>
                <a:gd name="connsiteY7" fmla="*/ 1475990 h 1521529"/>
                <a:gd name="connsiteX8" fmla="*/ 123 w 868182"/>
                <a:gd name="connsiteY8" fmla="*/ 1433160 h 1521529"/>
                <a:gd name="connsiteX9" fmla="*/ 123 w 868182"/>
                <a:gd name="connsiteY9" fmla="*/ 1408065 h 1521529"/>
                <a:gd name="connsiteX10" fmla="*/ 6767 w 868182"/>
                <a:gd name="connsiteY10" fmla="*/ 1408065 h 1521529"/>
                <a:gd name="connsiteX11" fmla="*/ 6767 w 868182"/>
                <a:gd name="connsiteY11" fmla="*/ 1433160 h 1521529"/>
                <a:gd name="connsiteX12" fmla="*/ 123 w 868182"/>
                <a:gd name="connsiteY12" fmla="*/ 1389615 h 1521529"/>
                <a:gd name="connsiteX13" fmla="*/ 123 w 868182"/>
                <a:gd name="connsiteY13" fmla="*/ 1365253 h 1521529"/>
                <a:gd name="connsiteX14" fmla="*/ 6767 w 868182"/>
                <a:gd name="connsiteY14" fmla="*/ 1365253 h 1521529"/>
                <a:gd name="connsiteX15" fmla="*/ 6767 w 868182"/>
                <a:gd name="connsiteY15" fmla="*/ 1389615 h 1521529"/>
                <a:gd name="connsiteX16" fmla="*/ 123 w 868182"/>
                <a:gd name="connsiteY16" fmla="*/ 1346785 h 1521529"/>
                <a:gd name="connsiteX17" fmla="*/ 123 w 868182"/>
                <a:gd name="connsiteY17" fmla="*/ 1322422 h 1521529"/>
                <a:gd name="connsiteX18" fmla="*/ 6767 w 868182"/>
                <a:gd name="connsiteY18" fmla="*/ 1322422 h 1521529"/>
                <a:gd name="connsiteX19" fmla="*/ 6767 w 868182"/>
                <a:gd name="connsiteY19" fmla="*/ 1346785 h 1521529"/>
                <a:gd name="connsiteX20" fmla="*/ 123 w 868182"/>
                <a:gd name="connsiteY20" fmla="*/ 1303972 h 1521529"/>
                <a:gd name="connsiteX21" fmla="*/ 123 w 868182"/>
                <a:gd name="connsiteY21" fmla="*/ 1278877 h 1521529"/>
                <a:gd name="connsiteX22" fmla="*/ 6767 w 868182"/>
                <a:gd name="connsiteY22" fmla="*/ 1278877 h 1521529"/>
                <a:gd name="connsiteX23" fmla="*/ 6767 w 868182"/>
                <a:gd name="connsiteY23" fmla="*/ 1303972 h 1521529"/>
                <a:gd name="connsiteX24" fmla="*/ 123 w 868182"/>
                <a:gd name="connsiteY24" fmla="*/ 1260409 h 1521529"/>
                <a:gd name="connsiteX25" fmla="*/ 123 w 868182"/>
                <a:gd name="connsiteY25" fmla="*/ 1236047 h 1521529"/>
                <a:gd name="connsiteX26" fmla="*/ 6767 w 868182"/>
                <a:gd name="connsiteY26" fmla="*/ 1236047 h 1521529"/>
                <a:gd name="connsiteX27" fmla="*/ 6767 w 868182"/>
                <a:gd name="connsiteY27" fmla="*/ 1260409 h 1521529"/>
                <a:gd name="connsiteX28" fmla="*/ 123 w 868182"/>
                <a:gd name="connsiteY28" fmla="*/ 1217596 h 1521529"/>
                <a:gd name="connsiteX29" fmla="*/ 123 w 868182"/>
                <a:gd name="connsiteY29" fmla="*/ 1193234 h 1521529"/>
                <a:gd name="connsiteX30" fmla="*/ 6767 w 868182"/>
                <a:gd name="connsiteY30" fmla="*/ 1193234 h 1521529"/>
                <a:gd name="connsiteX31" fmla="*/ 6767 w 868182"/>
                <a:gd name="connsiteY31" fmla="*/ 1217596 h 1521529"/>
                <a:gd name="connsiteX32" fmla="*/ 123 w 868182"/>
                <a:gd name="connsiteY32" fmla="*/ 1174784 h 1521529"/>
                <a:gd name="connsiteX33" fmla="*/ 123 w 868182"/>
                <a:gd name="connsiteY33" fmla="*/ 1149671 h 1521529"/>
                <a:gd name="connsiteX34" fmla="*/ 6767 w 868182"/>
                <a:gd name="connsiteY34" fmla="*/ 1149671 h 1521529"/>
                <a:gd name="connsiteX35" fmla="*/ 6767 w 868182"/>
                <a:gd name="connsiteY35" fmla="*/ 1174784 h 1521529"/>
                <a:gd name="connsiteX36" fmla="*/ 123 w 868182"/>
                <a:gd name="connsiteY36" fmla="*/ 1131221 h 1521529"/>
                <a:gd name="connsiteX37" fmla="*/ 123 w 868182"/>
                <a:gd name="connsiteY37" fmla="*/ 1106859 h 1521529"/>
                <a:gd name="connsiteX38" fmla="*/ 6767 w 868182"/>
                <a:gd name="connsiteY38" fmla="*/ 1106859 h 1521529"/>
                <a:gd name="connsiteX39" fmla="*/ 6767 w 868182"/>
                <a:gd name="connsiteY39" fmla="*/ 1131221 h 1521529"/>
                <a:gd name="connsiteX40" fmla="*/ 123 w 868182"/>
                <a:gd name="connsiteY40" fmla="*/ 1088408 h 1521529"/>
                <a:gd name="connsiteX41" fmla="*/ 123 w 868182"/>
                <a:gd name="connsiteY41" fmla="*/ 1064046 h 1521529"/>
                <a:gd name="connsiteX42" fmla="*/ 6767 w 868182"/>
                <a:gd name="connsiteY42" fmla="*/ 1064046 h 1521529"/>
                <a:gd name="connsiteX43" fmla="*/ 6767 w 868182"/>
                <a:gd name="connsiteY43" fmla="*/ 1088408 h 1521529"/>
                <a:gd name="connsiteX44" fmla="*/ 123 w 868182"/>
                <a:gd name="connsiteY44" fmla="*/ 1045578 h 1521529"/>
                <a:gd name="connsiteX45" fmla="*/ 123 w 868182"/>
                <a:gd name="connsiteY45" fmla="*/ 1020483 h 1521529"/>
                <a:gd name="connsiteX46" fmla="*/ 6767 w 868182"/>
                <a:gd name="connsiteY46" fmla="*/ 1020483 h 1521529"/>
                <a:gd name="connsiteX47" fmla="*/ 6767 w 868182"/>
                <a:gd name="connsiteY47" fmla="*/ 1045578 h 1521529"/>
                <a:gd name="connsiteX48" fmla="*/ 123 w 868182"/>
                <a:gd name="connsiteY48" fmla="*/ 1002033 h 1521529"/>
                <a:gd name="connsiteX49" fmla="*/ 123 w 868182"/>
                <a:gd name="connsiteY49" fmla="*/ 977670 h 1521529"/>
                <a:gd name="connsiteX50" fmla="*/ 6767 w 868182"/>
                <a:gd name="connsiteY50" fmla="*/ 977670 h 1521529"/>
                <a:gd name="connsiteX51" fmla="*/ 6767 w 868182"/>
                <a:gd name="connsiteY51" fmla="*/ 1002033 h 1521529"/>
                <a:gd name="connsiteX52" fmla="*/ 123 w 868182"/>
                <a:gd name="connsiteY52" fmla="*/ 959202 h 1521529"/>
                <a:gd name="connsiteX53" fmla="*/ 123 w 868182"/>
                <a:gd name="connsiteY53" fmla="*/ 934840 h 1521529"/>
                <a:gd name="connsiteX54" fmla="*/ 6767 w 868182"/>
                <a:gd name="connsiteY54" fmla="*/ 934840 h 1521529"/>
                <a:gd name="connsiteX55" fmla="*/ 6767 w 868182"/>
                <a:gd name="connsiteY55" fmla="*/ 959202 h 1521529"/>
                <a:gd name="connsiteX56" fmla="*/ 123 w 868182"/>
                <a:gd name="connsiteY56" fmla="*/ 916390 h 1521529"/>
                <a:gd name="connsiteX57" fmla="*/ 123 w 868182"/>
                <a:gd name="connsiteY57" fmla="*/ 891295 h 1521529"/>
                <a:gd name="connsiteX58" fmla="*/ 6767 w 868182"/>
                <a:gd name="connsiteY58" fmla="*/ 891295 h 1521529"/>
                <a:gd name="connsiteX59" fmla="*/ 6767 w 868182"/>
                <a:gd name="connsiteY59" fmla="*/ 916390 h 1521529"/>
                <a:gd name="connsiteX60" fmla="*/ 123 w 868182"/>
                <a:gd name="connsiteY60" fmla="*/ 872827 h 1521529"/>
                <a:gd name="connsiteX61" fmla="*/ 123 w 868182"/>
                <a:gd name="connsiteY61" fmla="*/ 848465 h 1521529"/>
                <a:gd name="connsiteX62" fmla="*/ 6767 w 868182"/>
                <a:gd name="connsiteY62" fmla="*/ 848465 h 1521529"/>
                <a:gd name="connsiteX63" fmla="*/ 6767 w 868182"/>
                <a:gd name="connsiteY63" fmla="*/ 872827 h 1521529"/>
                <a:gd name="connsiteX64" fmla="*/ 123 w 868182"/>
                <a:gd name="connsiteY64" fmla="*/ 830014 h 1521529"/>
                <a:gd name="connsiteX65" fmla="*/ 123 w 868182"/>
                <a:gd name="connsiteY65" fmla="*/ 805652 h 1521529"/>
                <a:gd name="connsiteX66" fmla="*/ 6767 w 868182"/>
                <a:gd name="connsiteY66" fmla="*/ 805652 h 1521529"/>
                <a:gd name="connsiteX67" fmla="*/ 6767 w 868182"/>
                <a:gd name="connsiteY67" fmla="*/ 830014 h 1521529"/>
                <a:gd name="connsiteX68" fmla="*/ 123 w 868182"/>
                <a:gd name="connsiteY68" fmla="*/ 787201 h 1521529"/>
                <a:gd name="connsiteX69" fmla="*/ 123 w 868182"/>
                <a:gd name="connsiteY69" fmla="*/ 762089 h 1521529"/>
                <a:gd name="connsiteX70" fmla="*/ 6767 w 868182"/>
                <a:gd name="connsiteY70" fmla="*/ 762089 h 1521529"/>
                <a:gd name="connsiteX71" fmla="*/ 6767 w 868182"/>
                <a:gd name="connsiteY71" fmla="*/ 787201 h 1521529"/>
                <a:gd name="connsiteX72" fmla="*/ 123 w 868182"/>
                <a:gd name="connsiteY72" fmla="*/ 743639 h 1521529"/>
                <a:gd name="connsiteX73" fmla="*/ 123 w 868182"/>
                <a:gd name="connsiteY73" fmla="*/ 719277 h 1521529"/>
                <a:gd name="connsiteX74" fmla="*/ 6767 w 868182"/>
                <a:gd name="connsiteY74" fmla="*/ 719277 h 1521529"/>
                <a:gd name="connsiteX75" fmla="*/ 6767 w 868182"/>
                <a:gd name="connsiteY75" fmla="*/ 743639 h 1521529"/>
                <a:gd name="connsiteX76" fmla="*/ 123 w 868182"/>
                <a:gd name="connsiteY76" fmla="*/ 700826 h 1521529"/>
                <a:gd name="connsiteX77" fmla="*/ 123 w 868182"/>
                <a:gd name="connsiteY77" fmla="*/ 676464 h 1521529"/>
                <a:gd name="connsiteX78" fmla="*/ 6767 w 868182"/>
                <a:gd name="connsiteY78" fmla="*/ 676464 h 1521529"/>
                <a:gd name="connsiteX79" fmla="*/ 6767 w 868182"/>
                <a:gd name="connsiteY79" fmla="*/ 700826 h 1521529"/>
                <a:gd name="connsiteX80" fmla="*/ 123 w 868182"/>
                <a:gd name="connsiteY80" fmla="*/ 657996 h 1521529"/>
                <a:gd name="connsiteX81" fmla="*/ 123 w 868182"/>
                <a:gd name="connsiteY81" fmla="*/ 632901 h 1521529"/>
                <a:gd name="connsiteX82" fmla="*/ 6767 w 868182"/>
                <a:gd name="connsiteY82" fmla="*/ 632901 h 1521529"/>
                <a:gd name="connsiteX83" fmla="*/ 6767 w 868182"/>
                <a:gd name="connsiteY83" fmla="*/ 657996 h 1521529"/>
                <a:gd name="connsiteX84" fmla="*/ 123 w 868182"/>
                <a:gd name="connsiteY84" fmla="*/ 614451 h 1521529"/>
                <a:gd name="connsiteX85" fmla="*/ 123 w 868182"/>
                <a:gd name="connsiteY85" fmla="*/ 590088 h 1521529"/>
                <a:gd name="connsiteX86" fmla="*/ 6767 w 868182"/>
                <a:gd name="connsiteY86" fmla="*/ 590088 h 1521529"/>
                <a:gd name="connsiteX87" fmla="*/ 6767 w 868182"/>
                <a:gd name="connsiteY87" fmla="*/ 614451 h 1521529"/>
                <a:gd name="connsiteX88" fmla="*/ 123 w 868182"/>
                <a:gd name="connsiteY88" fmla="*/ 571620 h 1521529"/>
                <a:gd name="connsiteX89" fmla="*/ 123 w 868182"/>
                <a:gd name="connsiteY89" fmla="*/ 547258 h 1521529"/>
                <a:gd name="connsiteX90" fmla="*/ 6767 w 868182"/>
                <a:gd name="connsiteY90" fmla="*/ 547258 h 1521529"/>
                <a:gd name="connsiteX91" fmla="*/ 6767 w 868182"/>
                <a:gd name="connsiteY91" fmla="*/ 571620 h 1521529"/>
                <a:gd name="connsiteX92" fmla="*/ 123 w 868182"/>
                <a:gd name="connsiteY92" fmla="*/ 528809 h 1521529"/>
                <a:gd name="connsiteX93" fmla="*/ 123 w 868182"/>
                <a:gd name="connsiteY93" fmla="*/ 503709 h 1521529"/>
                <a:gd name="connsiteX94" fmla="*/ 6767 w 868182"/>
                <a:gd name="connsiteY94" fmla="*/ 503709 h 1521529"/>
                <a:gd name="connsiteX95" fmla="*/ 6767 w 868182"/>
                <a:gd name="connsiteY95" fmla="*/ 528809 h 1521529"/>
                <a:gd name="connsiteX96" fmla="*/ 123 w 868182"/>
                <a:gd name="connsiteY96" fmla="*/ 485252 h 1521529"/>
                <a:gd name="connsiteX97" fmla="*/ 123 w 868182"/>
                <a:gd name="connsiteY97" fmla="*/ 460890 h 1521529"/>
                <a:gd name="connsiteX98" fmla="*/ 6767 w 868182"/>
                <a:gd name="connsiteY98" fmla="*/ 460890 h 1521529"/>
                <a:gd name="connsiteX99" fmla="*/ 6767 w 868182"/>
                <a:gd name="connsiteY99" fmla="*/ 485252 h 1521529"/>
                <a:gd name="connsiteX100" fmla="*/ 123 w 868182"/>
                <a:gd name="connsiteY100" fmla="*/ 442434 h 1521529"/>
                <a:gd name="connsiteX101" fmla="*/ 123 w 868182"/>
                <a:gd name="connsiteY101" fmla="*/ 418072 h 1521529"/>
                <a:gd name="connsiteX102" fmla="*/ 6767 w 868182"/>
                <a:gd name="connsiteY102" fmla="*/ 418072 h 1521529"/>
                <a:gd name="connsiteX103" fmla="*/ 6767 w 868182"/>
                <a:gd name="connsiteY103" fmla="*/ 442434 h 1521529"/>
                <a:gd name="connsiteX104" fmla="*/ 123 w 868182"/>
                <a:gd name="connsiteY104" fmla="*/ 399616 h 1521529"/>
                <a:gd name="connsiteX105" fmla="*/ 123 w 868182"/>
                <a:gd name="connsiteY105" fmla="*/ 374514 h 1521529"/>
                <a:gd name="connsiteX106" fmla="*/ 6767 w 868182"/>
                <a:gd name="connsiteY106" fmla="*/ 374514 h 1521529"/>
                <a:gd name="connsiteX107" fmla="*/ 6767 w 868182"/>
                <a:gd name="connsiteY107" fmla="*/ 399616 h 1521529"/>
                <a:gd name="connsiteX108" fmla="*/ 123 w 868182"/>
                <a:gd name="connsiteY108" fmla="*/ 356058 h 1521529"/>
                <a:gd name="connsiteX109" fmla="*/ 123 w 868182"/>
                <a:gd name="connsiteY109" fmla="*/ 331696 h 1521529"/>
                <a:gd name="connsiteX110" fmla="*/ 6767 w 868182"/>
                <a:gd name="connsiteY110" fmla="*/ 331696 h 1521529"/>
                <a:gd name="connsiteX111" fmla="*/ 6767 w 868182"/>
                <a:gd name="connsiteY111" fmla="*/ 356058 h 1521529"/>
                <a:gd name="connsiteX112" fmla="*/ 123 w 868182"/>
                <a:gd name="connsiteY112" fmla="*/ 313240 h 1521529"/>
                <a:gd name="connsiteX113" fmla="*/ 123 w 868182"/>
                <a:gd name="connsiteY113" fmla="*/ 288878 h 1521529"/>
                <a:gd name="connsiteX114" fmla="*/ 6767 w 868182"/>
                <a:gd name="connsiteY114" fmla="*/ 288878 h 1521529"/>
                <a:gd name="connsiteX115" fmla="*/ 6767 w 868182"/>
                <a:gd name="connsiteY115" fmla="*/ 313240 h 1521529"/>
                <a:gd name="connsiteX116" fmla="*/ 123 w 868182"/>
                <a:gd name="connsiteY116" fmla="*/ 270421 h 1521529"/>
                <a:gd name="connsiteX117" fmla="*/ 123 w 868182"/>
                <a:gd name="connsiteY117" fmla="*/ 245321 h 1521529"/>
                <a:gd name="connsiteX118" fmla="*/ 6767 w 868182"/>
                <a:gd name="connsiteY118" fmla="*/ 245321 h 1521529"/>
                <a:gd name="connsiteX119" fmla="*/ 6767 w 868182"/>
                <a:gd name="connsiteY119" fmla="*/ 270421 h 1521529"/>
                <a:gd name="connsiteX120" fmla="*/ 123 w 868182"/>
                <a:gd name="connsiteY120" fmla="*/ 226865 h 1521529"/>
                <a:gd name="connsiteX121" fmla="*/ 123 w 868182"/>
                <a:gd name="connsiteY121" fmla="*/ 202503 h 1521529"/>
                <a:gd name="connsiteX122" fmla="*/ 6767 w 868182"/>
                <a:gd name="connsiteY122" fmla="*/ 202503 h 1521529"/>
                <a:gd name="connsiteX123" fmla="*/ 6767 w 868182"/>
                <a:gd name="connsiteY123" fmla="*/ 226865 h 1521529"/>
                <a:gd name="connsiteX124" fmla="*/ 123 w 868182"/>
                <a:gd name="connsiteY124" fmla="*/ 184045 h 1521529"/>
                <a:gd name="connsiteX125" fmla="*/ 123 w 868182"/>
                <a:gd name="connsiteY125" fmla="*/ 159683 h 1521529"/>
                <a:gd name="connsiteX126" fmla="*/ 6767 w 868182"/>
                <a:gd name="connsiteY126" fmla="*/ 159683 h 1521529"/>
                <a:gd name="connsiteX127" fmla="*/ 6767 w 868182"/>
                <a:gd name="connsiteY127" fmla="*/ 184045 h 1521529"/>
                <a:gd name="connsiteX128" fmla="*/ 123 w 868182"/>
                <a:gd name="connsiteY128" fmla="*/ 141227 h 1521529"/>
                <a:gd name="connsiteX129" fmla="*/ 123 w 868182"/>
                <a:gd name="connsiteY129" fmla="*/ 116127 h 1521529"/>
                <a:gd name="connsiteX130" fmla="*/ 6767 w 868182"/>
                <a:gd name="connsiteY130" fmla="*/ 116127 h 1521529"/>
                <a:gd name="connsiteX131" fmla="*/ 6767 w 868182"/>
                <a:gd name="connsiteY131" fmla="*/ 141227 h 1521529"/>
                <a:gd name="connsiteX132" fmla="*/ 123 w 868182"/>
                <a:gd name="connsiteY132" fmla="*/ 97670 h 1521529"/>
                <a:gd name="connsiteX133" fmla="*/ 123 w 868182"/>
                <a:gd name="connsiteY133" fmla="*/ 73308 h 1521529"/>
                <a:gd name="connsiteX134" fmla="*/ 6767 w 868182"/>
                <a:gd name="connsiteY134" fmla="*/ 73308 h 1521529"/>
                <a:gd name="connsiteX135" fmla="*/ 6767 w 868182"/>
                <a:gd name="connsiteY135" fmla="*/ 97670 h 1521529"/>
                <a:gd name="connsiteX136" fmla="*/ 123 w 868182"/>
                <a:gd name="connsiteY136" fmla="*/ 54852 h 1521529"/>
                <a:gd name="connsiteX137" fmla="*/ 123 w 868182"/>
                <a:gd name="connsiteY137" fmla="*/ 30490 h 1521529"/>
                <a:gd name="connsiteX138" fmla="*/ 6767 w 868182"/>
                <a:gd name="connsiteY138" fmla="*/ 30490 h 1521529"/>
                <a:gd name="connsiteX139" fmla="*/ 6767 w 868182"/>
                <a:gd name="connsiteY139" fmla="*/ 54852 h 1521529"/>
                <a:gd name="connsiteX140" fmla="*/ 123 w 868182"/>
                <a:gd name="connsiteY140" fmla="*/ 12034 h 1521529"/>
                <a:gd name="connsiteX141" fmla="*/ 123 w 868182"/>
                <a:gd name="connsiteY141" fmla="*/ 221 h 1521529"/>
                <a:gd name="connsiteX142" fmla="*/ 20056 w 868182"/>
                <a:gd name="connsiteY142" fmla="*/ 221 h 1521529"/>
                <a:gd name="connsiteX143" fmla="*/ 20056 w 868182"/>
                <a:gd name="connsiteY143" fmla="*/ 6865 h 1521529"/>
                <a:gd name="connsiteX144" fmla="*/ 3815 w 868182"/>
                <a:gd name="connsiteY144" fmla="*/ 6865 h 1521529"/>
                <a:gd name="connsiteX145" fmla="*/ 6767 w 868182"/>
                <a:gd name="connsiteY145" fmla="*/ 3175 h 1521529"/>
                <a:gd name="connsiteX146" fmla="*/ 6767 w 868182"/>
                <a:gd name="connsiteY146" fmla="*/ 12034 h 1521529"/>
                <a:gd name="connsiteX147" fmla="*/ 38512 w 868182"/>
                <a:gd name="connsiteY147" fmla="*/ 221 h 1521529"/>
                <a:gd name="connsiteX148" fmla="*/ 62874 w 868182"/>
                <a:gd name="connsiteY148" fmla="*/ 221 h 1521529"/>
                <a:gd name="connsiteX149" fmla="*/ 62874 w 868182"/>
                <a:gd name="connsiteY149" fmla="*/ 6865 h 1521529"/>
                <a:gd name="connsiteX150" fmla="*/ 38512 w 868182"/>
                <a:gd name="connsiteY150" fmla="*/ 6865 h 1521529"/>
                <a:gd name="connsiteX151" fmla="*/ 81331 w 868182"/>
                <a:gd name="connsiteY151" fmla="*/ 221 h 1521529"/>
                <a:gd name="connsiteX152" fmla="*/ 105694 w 868182"/>
                <a:gd name="connsiteY152" fmla="*/ 221 h 1521529"/>
                <a:gd name="connsiteX153" fmla="*/ 105694 w 868182"/>
                <a:gd name="connsiteY153" fmla="*/ 6865 h 1521529"/>
                <a:gd name="connsiteX154" fmla="*/ 81331 w 868182"/>
                <a:gd name="connsiteY154" fmla="*/ 6865 h 1521529"/>
                <a:gd name="connsiteX155" fmla="*/ 124149 w 868182"/>
                <a:gd name="connsiteY155" fmla="*/ 221 h 1521529"/>
                <a:gd name="connsiteX156" fmla="*/ 149249 w 868182"/>
                <a:gd name="connsiteY156" fmla="*/ 221 h 1521529"/>
                <a:gd name="connsiteX157" fmla="*/ 149249 w 868182"/>
                <a:gd name="connsiteY157" fmla="*/ 6865 h 1521529"/>
                <a:gd name="connsiteX158" fmla="*/ 124149 w 868182"/>
                <a:gd name="connsiteY158" fmla="*/ 6865 h 1521529"/>
                <a:gd name="connsiteX159" fmla="*/ 167707 w 868182"/>
                <a:gd name="connsiteY159" fmla="*/ 221 h 1521529"/>
                <a:gd name="connsiteX160" fmla="*/ 192069 w 868182"/>
                <a:gd name="connsiteY160" fmla="*/ 221 h 1521529"/>
                <a:gd name="connsiteX161" fmla="*/ 192069 w 868182"/>
                <a:gd name="connsiteY161" fmla="*/ 6865 h 1521529"/>
                <a:gd name="connsiteX162" fmla="*/ 167707 w 868182"/>
                <a:gd name="connsiteY162" fmla="*/ 6865 h 1521529"/>
                <a:gd name="connsiteX163" fmla="*/ 210525 w 868182"/>
                <a:gd name="connsiteY163" fmla="*/ 221 h 1521529"/>
                <a:gd name="connsiteX164" fmla="*/ 234887 w 868182"/>
                <a:gd name="connsiteY164" fmla="*/ 221 h 1521529"/>
                <a:gd name="connsiteX165" fmla="*/ 234887 w 868182"/>
                <a:gd name="connsiteY165" fmla="*/ 6865 h 1521529"/>
                <a:gd name="connsiteX166" fmla="*/ 210525 w 868182"/>
                <a:gd name="connsiteY166" fmla="*/ 6865 h 1521529"/>
                <a:gd name="connsiteX167" fmla="*/ 253343 w 868182"/>
                <a:gd name="connsiteY167" fmla="*/ 221 h 1521529"/>
                <a:gd name="connsiteX168" fmla="*/ 278445 w 868182"/>
                <a:gd name="connsiteY168" fmla="*/ 221 h 1521529"/>
                <a:gd name="connsiteX169" fmla="*/ 278445 w 868182"/>
                <a:gd name="connsiteY169" fmla="*/ 6865 h 1521529"/>
                <a:gd name="connsiteX170" fmla="*/ 253343 w 868182"/>
                <a:gd name="connsiteY170" fmla="*/ 6865 h 1521529"/>
                <a:gd name="connsiteX171" fmla="*/ 296900 w 868182"/>
                <a:gd name="connsiteY171" fmla="*/ 221 h 1521529"/>
                <a:gd name="connsiteX172" fmla="*/ 321263 w 868182"/>
                <a:gd name="connsiteY172" fmla="*/ 221 h 1521529"/>
                <a:gd name="connsiteX173" fmla="*/ 321263 w 868182"/>
                <a:gd name="connsiteY173" fmla="*/ 6865 h 1521529"/>
                <a:gd name="connsiteX174" fmla="*/ 296900 w 868182"/>
                <a:gd name="connsiteY174" fmla="*/ 6865 h 1521529"/>
                <a:gd name="connsiteX175" fmla="*/ 339718 w 868182"/>
                <a:gd name="connsiteY175" fmla="*/ 221 h 1521529"/>
                <a:gd name="connsiteX176" fmla="*/ 364081 w 868182"/>
                <a:gd name="connsiteY176" fmla="*/ 221 h 1521529"/>
                <a:gd name="connsiteX177" fmla="*/ 364081 w 868182"/>
                <a:gd name="connsiteY177" fmla="*/ 6865 h 1521529"/>
                <a:gd name="connsiteX178" fmla="*/ 339718 w 868182"/>
                <a:gd name="connsiteY178" fmla="*/ 6865 h 1521529"/>
                <a:gd name="connsiteX179" fmla="*/ 382538 w 868182"/>
                <a:gd name="connsiteY179" fmla="*/ 221 h 1521529"/>
                <a:gd name="connsiteX180" fmla="*/ 407638 w 868182"/>
                <a:gd name="connsiteY180" fmla="*/ 221 h 1521529"/>
                <a:gd name="connsiteX181" fmla="*/ 407638 w 868182"/>
                <a:gd name="connsiteY181" fmla="*/ 6865 h 1521529"/>
                <a:gd name="connsiteX182" fmla="*/ 382538 w 868182"/>
                <a:gd name="connsiteY182" fmla="*/ 6865 h 1521529"/>
                <a:gd name="connsiteX183" fmla="*/ 426094 w 868182"/>
                <a:gd name="connsiteY183" fmla="*/ 221 h 1521529"/>
                <a:gd name="connsiteX184" fmla="*/ 450456 w 868182"/>
                <a:gd name="connsiteY184" fmla="*/ 221 h 1521529"/>
                <a:gd name="connsiteX185" fmla="*/ 450456 w 868182"/>
                <a:gd name="connsiteY185" fmla="*/ 6865 h 1521529"/>
                <a:gd name="connsiteX186" fmla="*/ 426094 w 868182"/>
                <a:gd name="connsiteY186" fmla="*/ 6865 h 1521529"/>
                <a:gd name="connsiteX187" fmla="*/ 468913 w 868182"/>
                <a:gd name="connsiteY187" fmla="*/ 221 h 1521529"/>
                <a:gd name="connsiteX188" fmla="*/ 493275 w 868182"/>
                <a:gd name="connsiteY188" fmla="*/ 221 h 1521529"/>
                <a:gd name="connsiteX189" fmla="*/ 493275 w 868182"/>
                <a:gd name="connsiteY189" fmla="*/ 6865 h 1521529"/>
                <a:gd name="connsiteX190" fmla="*/ 468913 w 868182"/>
                <a:gd name="connsiteY190" fmla="*/ 6865 h 1521529"/>
                <a:gd name="connsiteX191" fmla="*/ 511732 w 868182"/>
                <a:gd name="connsiteY191" fmla="*/ 221 h 1521529"/>
                <a:gd name="connsiteX192" fmla="*/ 536832 w 868182"/>
                <a:gd name="connsiteY192" fmla="*/ 221 h 1521529"/>
                <a:gd name="connsiteX193" fmla="*/ 536832 w 868182"/>
                <a:gd name="connsiteY193" fmla="*/ 6865 h 1521529"/>
                <a:gd name="connsiteX194" fmla="*/ 511732 w 868182"/>
                <a:gd name="connsiteY194" fmla="*/ 6865 h 1521529"/>
                <a:gd name="connsiteX195" fmla="*/ 555288 w 868182"/>
                <a:gd name="connsiteY195" fmla="*/ 221 h 1521529"/>
                <a:gd name="connsiteX196" fmla="*/ 579651 w 868182"/>
                <a:gd name="connsiteY196" fmla="*/ 221 h 1521529"/>
                <a:gd name="connsiteX197" fmla="*/ 579651 w 868182"/>
                <a:gd name="connsiteY197" fmla="*/ 6865 h 1521529"/>
                <a:gd name="connsiteX198" fmla="*/ 555288 w 868182"/>
                <a:gd name="connsiteY198" fmla="*/ 6865 h 1521529"/>
                <a:gd name="connsiteX199" fmla="*/ 598107 w 868182"/>
                <a:gd name="connsiteY199" fmla="*/ 221 h 1521529"/>
                <a:gd name="connsiteX200" fmla="*/ 622469 w 868182"/>
                <a:gd name="connsiteY200" fmla="*/ 221 h 1521529"/>
                <a:gd name="connsiteX201" fmla="*/ 622469 w 868182"/>
                <a:gd name="connsiteY201" fmla="*/ 6865 h 1521529"/>
                <a:gd name="connsiteX202" fmla="*/ 598107 w 868182"/>
                <a:gd name="connsiteY202" fmla="*/ 6865 h 1521529"/>
                <a:gd name="connsiteX203" fmla="*/ 640926 w 868182"/>
                <a:gd name="connsiteY203" fmla="*/ 221 h 1521529"/>
                <a:gd name="connsiteX204" fmla="*/ 666025 w 868182"/>
                <a:gd name="connsiteY204" fmla="*/ 221 h 1521529"/>
                <a:gd name="connsiteX205" fmla="*/ 666025 w 868182"/>
                <a:gd name="connsiteY205" fmla="*/ 6865 h 1521529"/>
                <a:gd name="connsiteX206" fmla="*/ 640926 w 868182"/>
                <a:gd name="connsiteY206" fmla="*/ 6865 h 1521529"/>
                <a:gd name="connsiteX207" fmla="*/ 684481 w 868182"/>
                <a:gd name="connsiteY207" fmla="*/ 221 h 1521529"/>
                <a:gd name="connsiteX208" fmla="*/ 708843 w 868182"/>
                <a:gd name="connsiteY208" fmla="*/ 221 h 1521529"/>
                <a:gd name="connsiteX209" fmla="*/ 708843 w 868182"/>
                <a:gd name="connsiteY209" fmla="*/ 6865 h 1521529"/>
                <a:gd name="connsiteX210" fmla="*/ 684481 w 868182"/>
                <a:gd name="connsiteY210" fmla="*/ 6865 h 1521529"/>
                <a:gd name="connsiteX211" fmla="*/ 727300 w 868182"/>
                <a:gd name="connsiteY211" fmla="*/ 221 h 1521529"/>
                <a:gd name="connsiteX212" fmla="*/ 751662 w 868182"/>
                <a:gd name="connsiteY212" fmla="*/ 221 h 1521529"/>
                <a:gd name="connsiteX213" fmla="*/ 751662 w 868182"/>
                <a:gd name="connsiteY213" fmla="*/ 6865 h 1521529"/>
                <a:gd name="connsiteX214" fmla="*/ 727300 w 868182"/>
                <a:gd name="connsiteY214" fmla="*/ 6865 h 1521529"/>
                <a:gd name="connsiteX215" fmla="*/ 770118 w 868182"/>
                <a:gd name="connsiteY215" fmla="*/ 221 h 1521529"/>
                <a:gd name="connsiteX216" fmla="*/ 795219 w 868182"/>
                <a:gd name="connsiteY216" fmla="*/ 221 h 1521529"/>
                <a:gd name="connsiteX217" fmla="*/ 795219 w 868182"/>
                <a:gd name="connsiteY217" fmla="*/ 6865 h 1521529"/>
                <a:gd name="connsiteX218" fmla="*/ 770118 w 868182"/>
                <a:gd name="connsiteY218" fmla="*/ 6865 h 1521529"/>
                <a:gd name="connsiteX219" fmla="*/ 813676 w 868182"/>
                <a:gd name="connsiteY219" fmla="*/ 221 h 1521529"/>
                <a:gd name="connsiteX220" fmla="*/ 838038 w 868182"/>
                <a:gd name="connsiteY220" fmla="*/ 221 h 1521529"/>
                <a:gd name="connsiteX221" fmla="*/ 838038 w 868182"/>
                <a:gd name="connsiteY221" fmla="*/ 6865 h 1521529"/>
                <a:gd name="connsiteX222" fmla="*/ 813676 w 868182"/>
                <a:gd name="connsiteY222" fmla="*/ 6865 h 1521529"/>
                <a:gd name="connsiteX223" fmla="*/ 856494 w 868182"/>
                <a:gd name="connsiteY223" fmla="*/ 221 h 1521529"/>
                <a:gd name="connsiteX224" fmla="*/ 868305 w 868182"/>
                <a:gd name="connsiteY224" fmla="*/ 221 h 1521529"/>
                <a:gd name="connsiteX225" fmla="*/ 868305 w 868182"/>
                <a:gd name="connsiteY225" fmla="*/ 19416 h 1521529"/>
                <a:gd name="connsiteX226" fmla="*/ 862400 w 868182"/>
                <a:gd name="connsiteY226" fmla="*/ 19416 h 1521529"/>
                <a:gd name="connsiteX227" fmla="*/ 862400 w 868182"/>
                <a:gd name="connsiteY227" fmla="*/ 3175 h 1521529"/>
                <a:gd name="connsiteX228" fmla="*/ 865353 w 868182"/>
                <a:gd name="connsiteY228" fmla="*/ 6865 h 1521529"/>
                <a:gd name="connsiteX229" fmla="*/ 856494 w 868182"/>
                <a:gd name="connsiteY229" fmla="*/ 6865 h 1521529"/>
                <a:gd name="connsiteX230" fmla="*/ 868305 w 868182"/>
                <a:gd name="connsiteY230" fmla="*/ 37871 h 1521529"/>
                <a:gd name="connsiteX231" fmla="*/ 868305 w 868182"/>
                <a:gd name="connsiteY231" fmla="*/ 62234 h 1521529"/>
                <a:gd name="connsiteX232" fmla="*/ 862400 w 868182"/>
                <a:gd name="connsiteY232" fmla="*/ 62234 h 1521529"/>
                <a:gd name="connsiteX233" fmla="*/ 862400 w 868182"/>
                <a:gd name="connsiteY233" fmla="*/ 37871 h 1521529"/>
                <a:gd name="connsiteX234" fmla="*/ 868305 w 868182"/>
                <a:gd name="connsiteY234" fmla="*/ 80691 h 1521529"/>
                <a:gd name="connsiteX235" fmla="*/ 868305 w 868182"/>
                <a:gd name="connsiteY235" fmla="*/ 105053 h 1521529"/>
                <a:gd name="connsiteX236" fmla="*/ 862400 w 868182"/>
                <a:gd name="connsiteY236" fmla="*/ 105053 h 1521529"/>
                <a:gd name="connsiteX237" fmla="*/ 862400 w 868182"/>
                <a:gd name="connsiteY237" fmla="*/ 80691 h 1521529"/>
                <a:gd name="connsiteX238" fmla="*/ 868305 w 868182"/>
                <a:gd name="connsiteY238" fmla="*/ 123509 h 1521529"/>
                <a:gd name="connsiteX239" fmla="*/ 868305 w 868182"/>
                <a:gd name="connsiteY239" fmla="*/ 148609 h 1521529"/>
                <a:gd name="connsiteX240" fmla="*/ 862400 w 868182"/>
                <a:gd name="connsiteY240" fmla="*/ 148609 h 1521529"/>
                <a:gd name="connsiteX241" fmla="*/ 862400 w 868182"/>
                <a:gd name="connsiteY241" fmla="*/ 123509 h 1521529"/>
                <a:gd name="connsiteX242" fmla="*/ 868305 w 868182"/>
                <a:gd name="connsiteY242" fmla="*/ 167067 h 1521529"/>
                <a:gd name="connsiteX243" fmla="*/ 868305 w 868182"/>
                <a:gd name="connsiteY243" fmla="*/ 191429 h 1521529"/>
                <a:gd name="connsiteX244" fmla="*/ 862400 w 868182"/>
                <a:gd name="connsiteY244" fmla="*/ 191429 h 1521529"/>
                <a:gd name="connsiteX245" fmla="*/ 862400 w 868182"/>
                <a:gd name="connsiteY245" fmla="*/ 167067 h 1521529"/>
                <a:gd name="connsiteX246" fmla="*/ 868305 w 868182"/>
                <a:gd name="connsiteY246" fmla="*/ 209885 h 1521529"/>
                <a:gd name="connsiteX247" fmla="*/ 868305 w 868182"/>
                <a:gd name="connsiteY247" fmla="*/ 234247 h 1521529"/>
                <a:gd name="connsiteX248" fmla="*/ 862400 w 868182"/>
                <a:gd name="connsiteY248" fmla="*/ 234247 h 1521529"/>
                <a:gd name="connsiteX249" fmla="*/ 862400 w 868182"/>
                <a:gd name="connsiteY249" fmla="*/ 209885 h 1521529"/>
                <a:gd name="connsiteX250" fmla="*/ 868305 w 868182"/>
                <a:gd name="connsiteY250" fmla="*/ 252703 h 1521529"/>
                <a:gd name="connsiteX251" fmla="*/ 868305 w 868182"/>
                <a:gd name="connsiteY251" fmla="*/ 277804 h 1521529"/>
                <a:gd name="connsiteX252" fmla="*/ 862400 w 868182"/>
                <a:gd name="connsiteY252" fmla="*/ 277804 h 1521529"/>
                <a:gd name="connsiteX253" fmla="*/ 862400 w 868182"/>
                <a:gd name="connsiteY253" fmla="*/ 252703 h 1521529"/>
                <a:gd name="connsiteX254" fmla="*/ 868305 w 868182"/>
                <a:gd name="connsiteY254" fmla="*/ 296260 h 1521529"/>
                <a:gd name="connsiteX255" fmla="*/ 868305 w 868182"/>
                <a:gd name="connsiteY255" fmla="*/ 320622 h 1521529"/>
                <a:gd name="connsiteX256" fmla="*/ 862400 w 868182"/>
                <a:gd name="connsiteY256" fmla="*/ 320622 h 1521529"/>
                <a:gd name="connsiteX257" fmla="*/ 862400 w 868182"/>
                <a:gd name="connsiteY257" fmla="*/ 296260 h 1521529"/>
                <a:gd name="connsiteX258" fmla="*/ 868305 w 868182"/>
                <a:gd name="connsiteY258" fmla="*/ 339078 h 1521529"/>
                <a:gd name="connsiteX259" fmla="*/ 868305 w 868182"/>
                <a:gd name="connsiteY259" fmla="*/ 363440 h 1521529"/>
                <a:gd name="connsiteX260" fmla="*/ 862400 w 868182"/>
                <a:gd name="connsiteY260" fmla="*/ 363440 h 1521529"/>
                <a:gd name="connsiteX261" fmla="*/ 862400 w 868182"/>
                <a:gd name="connsiteY261" fmla="*/ 339078 h 1521529"/>
                <a:gd name="connsiteX262" fmla="*/ 868305 w 868182"/>
                <a:gd name="connsiteY262" fmla="*/ 381898 h 1521529"/>
                <a:gd name="connsiteX263" fmla="*/ 868305 w 868182"/>
                <a:gd name="connsiteY263" fmla="*/ 406998 h 1521529"/>
                <a:gd name="connsiteX264" fmla="*/ 862400 w 868182"/>
                <a:gd name="connsiteY264" fmla="*/ 406998 h 1521529"/>
                <a:gd name="connsiteX265" fmla="*/ 862400 w 868182"/>
                <a:gd name="connsiteY265" fmla="*/ 381898 h 1521529"/>
                <a:gd name="connsiteX266" fmla="*/ 868305 w 868182"/>
                <a:gd name="connsiteY266" fmla="*/ 425454 h 1521529"/>
                <a:gd name="connsiteX267" fmla="*/ 868305 w 868182"/>
                <a:gd name="connsiteY267" fmla="*/ 449816 h 1521529"/>
                <a:gd name="connsiteX268" fmla="*/ 862400 w 868182"/>
                <a:gd name="connsiteY268" fmla="*/ 449816 h 1521529"/>
                <a:gd name="connsiteX269" fmla="*/ 862400 w 868182"/>
                <a:gd name="connsiteY269" fmla="*/ 425454 h 1521529"/>
                <a:gd name="connsiteX270" fmla="*/ 868305 w 868182"/>
                <a:gd name="connsiteY270" fmla="*/ 468273 h 1521529"/>
                <a:gd name="connsiteX271" fmla="*/ 868305 w 868182"/>
                <a:gd name="connsiteY271" fmla="*/ 492636 h 1521529"/>
                <a:gd name="connsiteX272" fmla="*/ 862400 w 868182"/>
                <a:gd name="connsiteY272" fmla="*/ 492636 h 1521529"/>
                <a:gd name="connsiteX273" fmla="*/ 862400 w 868182"/>
                <a:gd name="connsiteY273" fmla="*/ 468273 h 1521529"/>
                <a:gd name="connsiteX274" fmla="*/ 868305 w 868182"/>
                <a:gd name="connsiteY274" fmla="*/ 511091 h 1521529"/>
                <a:gd name="connsiteX275" fmla="*/ 868305 w 868182"/>
                <a:gd name="connsiteY275" fmla="*/ 536184 h 1521529"/>
                <a:gd name="connsiteX276" fmla="*/ 862400 w 868182"/>
                <a:gd name="connsiteY276" fmla="*/ 536184 h 1521529"/>
                <a:gd name="connsiteX277" fmla="*/ 862400 w 868182"/>
                <a:gd name="connsiteY277" fmla="*/ 511091 h 1521529"/>
                <a:gd name="connsiteX278" fmla="*/ 868305 w 868182"/>
                <a:gd name="connsiteY278" fmla="*/ 554652 h 1521529"/>
                <a:gd name="connsiteX279" fmla="*/ 868305 w 868182"/>
                <a:gd name="connsiteY279" fmla="*/ 579014 h 1521529"/>
                <a:gd name="connsiteX280" fmla="*/ 862400 w 868182"/>
                <a:gd name="connsiteY280" fmla="*/ 579014 h 1521529"/>
                <a:gd name="connsiteX281" fmla="*/ 862400 w 868182"/>
                <a:gd name="connsiteY281" fmla="*/ 554652 h 1521529"/>
                <a:gd name="connsiteX282" fmla="*/ 868305 w 868182"/>
                <a:gd name="connsiteY282" fmla="*/ 597465 h 1521529"/>
                <a:gd name="connsiteX283" fmla="*/ 868305 w 868182"/>
                <a:gd name="connsiteY283" fmla="*/ 621827 h 1521529"/>
                <a:gd name="connsiteX284" fmla="*/ 862400 w 868182"/>
                <a:gd name="connsiteY284" fmla="*/ 621827 h 1521529"/>
                <a:gd name="connsiteX285" fmla="*/ 862400 w 868182"/>
                <a:gd name="connsiteY285" fmla="*/ 597465 h 1521529"/>
                <a:gd name="connsiteX286" fmla="*/ 868305 w 868182"/>
                <a:gd name="connsiteY286" fmla="*/ 640278 h 1521529"/>
                <a:gd name="connsiteX287" fmla="*/ 868305 w 868182"/>
                <a:gd name="connsiteY287" fmla="*/ 665390 h 1521529"/>
                <a:gd name="connsiteX288" fmla="*/ 862400 w 868182"/>
                <a:gd name="connsiteY288" fmla="*/ 665390 h 1521529"/>
                <a:gd name="connsiteX289" fmla="*/ 862400 w 868182"/>
                <a:gd name="connsiteY289" fmla="*/ 640278 h 1521529"/>
                <a:gd name="connsiteX290" fmla="*/ 868305 w 868182"/>
                <a:gd name="connsiteY290" fmla="*/ 683840 h 1521529"/>
                <a:gd name="connsiteX291" fmla="*/ 868305 w 868182"/>
                <a:gd name="connsiteY291" fmla="*/ 708203 h 1521529"/>
                <a:gd name="connsiteX292" fmla="*/ 862400 w 868182"/>
                <a:gd name="connsiteY292" fmla="*/ 708203 h 1521529"/>
                <a:gd name="connsiteX293" fmla="*/ 862400 w 868182"/>
                <a:gd name="connsiteY293" fmla="*/ 683840 h 1521529"/>
                <a:gd name="connsiteX294" fmla="*/ 868305 w 868182"/>
                <a:gd name="connsiteY294" fmla="*/ 726653 h 1521529"/>
                <a:gd name="connsiteX295" fmla="*/ 868305 w 868182"/>
                <a:gd name="connsiteY295" fmla="*/ 751016 h 1521529"/>
                <a:gd name="connsiteX296" fmla="*/ 862400 w 868182"/>
                <a:gd name="connsiteY296" fmla="*/ 751016 h 1521529"/>
                <a:gd name="connsiteX297" fmla="*/ 862400 w 868182"/>
                <a:gd name="connsiteY297" fmla="*/ 726653 h 1521529"/>
                <a:gd name="connsiteX298" fmla="*/ 868305 w 868182"/>
                <a:gd name="connsiteY298" fmla="*/ 769483 h 1521529"/>
                <a:gd name="connsiteX299" fmla="*/ 868305 w 868182"/>
                <a:gd name="connsiteY299" fmla="*/ 794578 h 1521529"/>
                <a:gd name="connsiteX300" fmla="*/ 862400 w 868182"/>
                <a:gd name="connsiteY300" fmla="*/ 794578 h 1521529"/>
                <a:gd name="connsiteX301" fmla="*/ 862400 w 868182"/>
                <a:gd name="connsiteY301" fmla="*/ 769483 h 1521529"/>
                <a:gd name="connsiteX302" fmla="*/ 868305 w 868182"/>
                <a:gd name="connsiteY302" fmla="*/ 813029 h 1521529"/>
                <a:gd name="connsiteX303" fmla="*/ 868305 w 868182"/>
                <a:gd name="connsiteY303" fmla="*/ 837391 h 1521529"/>
                <a:gd name="connsiteX304" fmla="*/ 862400 w 868182"/>
                <a:gd name="connsiteY304" fmla="*/ 837391 h 1521529"/>
                <a:gd name="connsiteX305" fmla="*/ 862400 w 868182"/>
                <a:gd name="connsiteY305" fmla="*/ 813029 h 1521529"/>
                <a:gd name="connsiteX306" fmla="*/ 868305 w 868182"/>
                <a:gd name="connsiteY306" fmla="*/ 855859 h 1521529"/>
                <a:gd name="connsiteX307" fmla="*/ 868305 w 868182"/>
                <a:gd name="connsiteY307" fmla="*/ 880221 h 1521529"/>
                <a:gd name="connsiteX308" fmla="*/ 862400 w 868182"/>
                <a:gd name="connsiteY308" fmla="*/ 880221 h 1521529"/>
                <a:gd name="connsiteX309" fmla="*/ 862400 w 868182"/>
                <a:gd name="connsiteY309" fmla="*/ 855859 h 1521529"/>
                <a:gd name="connsiteX310" fmla="*/ 868305 w 868182"/>
                <a:gd name="connsiteY310" fmla="*/ 898672 h 1521529"/>
                <a:gd name="connsiteX311" fmla="*/ 868305 w 868182"/>
                <a:gd name="connsiteY311" fmla="*/ 923766 h 1521529"/>
                <a:gd name="connsiteX312" fmla="*/ 862400 w 868182"/>
                <a:gd name="connsiteY312" fmla="*/ 923766 h 1521529"/>
                <a:gd name="connsiteX313" fmla="*/ 862400 w 868182"/>
                <a:gd name="connsiteY313" fmla="*/ 898672 h 1521529"/>
                <a:gd name="connsiteX314" fmla="*/ 868305 w 868182"/>
                <a:gd name="connsiteY314" fmla="*/ 942234 h 1521529"/>
                <a:gd name="connsiteX315" fmla="*/ 868305 w 868182"/>
                <a:gd name="connsiteY315" fmla="*/ 966597 h 1521529"/>
                <a:gd name="connsiteX316" fmla="*/ 862400 w 868182"/>
                <a:gd name="connsiteY316" fmla="*/ 966597 h 1521529"/>
                <a:gd name="connsiteX317" fmla="*/ 862400 w 868182"/>
                <a:gd name="connsiteY317" fmla="*/ 942234 h 1521529"/>
                <a:gd name="connsiteX318" fmla="*/ 868305 w 868182"/>
                <a:gd name="connsiteY318" fmla="*/ 985047 h 1521529"/>
                <a:gd name="connsiteX319" fmla="*/ 868305 w 868182"/>
                <a:gd name="connsiteY319" fmla="*/ 1009409 h 1521529"/>
                <a:gd name="connsiteX320" fmla="*/ 862400 w 868182"/>
                <a:gd name="connsiteY320" fmla="*/ 1009409 h 1521529"/>
                <a:gd name="connsiteX321" fmla="*/ 862400 w 868182"/>
                <a:gd name="connsiteY321" fmla="*/ 985047 h 1521529"/>
                <a:gd name="connsiteX322" fmla="*/ 868305 w 868182"/>
                <a:gd name="connsiteY322" fmla="*/ 1027860 h 1521529"/>
                <a:gd name="connsiteX323" fmla="*/ 868305 w 868182"/>
                <a:gd name="connsiteY323" fmla="*/ 1052972 h 1521529"/>
                <a:gd name="connsiteX324" fmla="*/ 862400 w 868182"/>
                <a:gd name="connsiteY324" fmla="*/ 1052972 h 1521529"/>
                <a:gd name="connsiteX325" fmla="*/ 862400 w 868182"/>
                <a:gd name="connsiteY325" fmla="*/ 1027860 h 1521529"/>
                <a:gd name="connsiteX326" fmla="*/ 868305 w 868182"/>
                <a:gd name="connsiteY326" fmla="*/ 1071423 h 1521529"/>
                <a:gd name="connsiteX327" fmla="*/ 868305 w 868182"/>
                <a:gd name="connsiteY327" fmla="*/ 1095785 h 1521529"/>
                <a:gd name="connsiteX328" fmla="*/ 862400 w 868182"/>
                <a:gd name="connsiteY328" fmla="*/ 1095785 h 1521529"/>
                <a:gd name="connsiteX329" fmla="*/ 862400 w 868182"/>
                <a:gd name="connsiteY329" fmla="*/ 1071423 h 1521529"/>
                <a:gd name="connsiteX330" fmla="*/ 868305 w 868182"/>
                <a:gd name="connsiteY330" fmla="*/ 1114235 h 1521529"/>
                <a:gd name="connsiteX331" fmla="*/ 868305 w 868182"/>
                <a:gd name="connsiteY331" fmla="*/ 1138598 h 1521529"/>
                <a:gd name="connsiteX332" fmla="*/ 862400 w 868182"/>
                <a:gd name="connsiteY332" fmla="*/ 1138598 h 1521529"/>
                <a:gd name="connsiteX333" fmla="*/ 862400 w 868182"/>
                <a:gd name="connsiteY333" fmla="*/ 1114235 h 1521529"/>
                <a:gd name="connsiteX334" fmla="*/ 868305 w 868182"/>
                <a:gd name="connsiteY334" fmla="*/ 1157066 h 1521529"/>
                <a:gd name="connsiteX335" fmla="*/ 868305 w 868182"/>
                <a:gd name="connsiteY335" fmla="*/ 1182160 h 1521529"/>
                <a:gd name="connsiteX336" fmla="*/ 862400 w 868182"/>
                <a:gd name="connsiteY336" fmla="*/ 1182160 h 1521529"/>
                <a:gd name="connsiteX337" fmla="*/ 862400 w 868182"/>
                <a:gd name="connsiteY337" fmla="*/ 1157066 h 1521529"/>
                <a:gd name="connsiteX338" fmla="*/ 868305 w 868182"/>
                <a:gd name="connsiteY338" fmla="*/ 1200611 h 1521529"/>
                <a:gd name="connsiteX339" fmla="*/ 868305 w 868182"/>
                <a:gd name="connsiteY339" fmla="*/ 1224973 h 1521529"/>
                <a:gd name="connsiteX340" fmla="*/ 862400 w 868182"/>
                <a:gd name="connsiteY340" fmla="*/ 1224973 h 1521529"/>
                <a:gd name="connsiteX341" fmla="*/ 862400 w 868182"/>
                <a:gd name="connsiteY341" fmla="*/ 1200611 h 1521529"/>
                <a:gd name="connsiteX342" fmla="*/ 868305 w 868182"/>
                <a:gd name="connsiteY342" fmla="*/ 1243441 h 1521529"/>
                <a:gd name="connsiteX343" fmla="*/ 868305 w 868182"/>
                <a:gd name="connsiteY343" fmla="*/ 1267803 h 1521529"/>
                <a:gd name="connsiteX344" fmla="*/ 862400 w 868182"/>
                <a:gd name="connsiteY344" fmla="*/ 1267803 h 1521529"/>
                <a:gd name="connsiteX345" fmla="*/ 862400 w 868182"/>
                <a:gd name="connsiteY345" fmla="*/ 1243441 h 1521529"/>
                <a:gd name="connsiteX346" fmla="*/ 868305 w 868182"/>
                <a:gd name="connsiteY346" fmla="*/ 1286254 h 1521529"/>
                <a:gd name="connsiteX347" fmla="*/ 868305 w 868182"/>
                <a:gd name="connsiteY347" fmla="*/ 1311348 h 1521529"/>
                <a:gd name="connsiteX348" fmla="*/ 862400 w 868182"/>
                <a:gd name="connsiteY348" fmla="*/ 1311348 h 1521529"/>
                <a:gd name="connsiteX349" fmla="*/ 862400 w 868182"/>
                <a:gd name="connsiteY349" fmla="*/ 1286254 h 1521529"/>
                <a:gd name="connsiteX350" fmla="*/ 868305 w 868182"/>
                <a:gd name="connsiteY350" fmla="*/ 1329817 h 1521529"/>
                <a:gd name="connsiteX351" fmla="*/ 868305 w 868182"/>
                <a:gd name="connsiteY351" fmla="*/ 1354179 h 1521529"/>
                <a:gd name="connsiteX352" fmla="*/ 862400 w 868182"/>
                <a:gd name="connsiteY352" fmla="*/ 1354179 h 1521529"/>
                <a:gd name="connsiteX353" fmla="*/ 862400 w 868182"/>
                <a:gd name="connsiteY353" fmla="*/ 1329817 h 1521529"/>
                <a:gd name="connsiteX354" fmla="*/ 868305 w 868182"/>
                <a:gd name="connsiteY354" fmla="*/ 1372629 h 1521529"/>
                <a:gd name="connsiteX355" fmla="*/ 868305 w 868182"/>
                <a:gd name="connsiteY355" fmla="*/ 1396991 h 1521529"/>
                <a:gd name="connsiteX356" fmla="*/ 862400 w 868182"/>
                <a:gd name="connsiteY356" fmla="*/ 1396991 h 1521529"/>
                <a:gd name="connsiteX357" fmla="*/ 862400 w 868182"/>
                <a:gd name="connsiteY357" fmla="*/ 1372629 h 1521529"/>
                <a:gd name="connsiteX358" fmla="*/ 868305 w 868182"/>
                <a:gd name="connsiteY358" fmla="*/ 1415442 h 1521529"/>
                <a:gd name="connsiteX359" fmla="*/ 868305 w 868182"/>
                <a:gd name="connsiteY359" fmla="*/ 1440554 h 1521529"/>
                <a:gd name="connsiteX360" fmla="*/ 862400 w 868182"/>
                <a:gd name="connsiteY360" fmla="*/ 1440554 h 1521529"/>
                <a:gd name="connsiteX361" fmla="*/ 862400 w 868182"/>
                <a:gd name="connsiteY361" fmla="*/ 1415442 h 1521529"/>
                <a:gd name="connsiteX362" fmla="*/ 868305 w 868182"/>
                <a:gd name="connsiteY362" fmla="*/ 1459005 h 1521529"/>
                <a:gd name="connsiteX363" fmla="*/ 868305 w 868182"/>
                <a:gd name="connsiteY363" fmla="*/ 1483367 h 1521529"/>
                <a:gd name="connsiteX364" fmla="*/ 862400 w 868182"/>
                <a:gd name="connsiteY364" fmla="*/ 1483367 h 1521529"/>
                <a:gd name="connsiteX365" fmla="*/ 862400 w 868182"/>
                <a:gd name="connsiteY365" fmla="*/ 1459005 h 1521529"/>
                <a:gd name="connsiteX366" fmla="*/ 868305 w 868182"/>
                <a:gd name="connsiteY366" fmla="*/ 1501817 h 1521529"/>
                <a:gd name="connsiteX367" fmla="*/ 868305 w 868182"/>
                <a:gd name="connsiteY367" fmla="*/ 1521750 h 1521529"/>
                <a:gd name="connsiteX368" fmla="*/ 857971 w 868182"/>
                <a:gd name="connsiteY368" fmla="*/ 1521750 h 1521529"/>
                <a:gd name="connsiteX369" fmla="*/ 857971 w 868182"/>
                <a:gd name="connsiteY369" fmla="*/ 1515856 h 1521529"/>
                <a:gd name="connsiteX370" fmla="*/ 865353 w 868182"/>
                <a:gd name="connsiteY370" fmla="*/ 1515856 h 1521529"/>
                <a:gd name="connsiteX371" fmla="*/ 862400 w 868182"/>
                <a:gd name="connsiteY371" fmla="*/ 1518803 h 1521529"/>
                <a:gd name="connsiteX372" fmla="*/ 862400 w 868182"/>
                <a:gd name="connsiteY372" fmla="*/ 1501817 h 1521529"/>
                <a:gd name="connsiteX373" fmla="*/ 839514 w 868182"/>
                <a:gd name="connsiteY373" fmla="*/ 1521750 h 1521529"/>
                <a:gd name="connsiteX374" fmla="*/ 815151 w 868182"/>
                <a:gd name="connsiteY374" fmla="*/ 1521750 h 1521529"/>
                <a:gd name="connsiteX375" fmla="*/ 815151 w 868182"/>
                <a:gd name="connsiteY375" fmla="*/ 1515856 h 1521529"/>
                <a:gd name="connsiteX376" fmla="*/ 839514 w 868182"/>
                <a:gd name="connsiteY376" fmla="*/ 1515856 h 1521529"/>
                <a:gd name="connsiteX377" fmla="*/ 796695 w 868182"/>
                <a:gd name="connsiteY377" fmla="*/ 1521750 h 1521529"/>
                <a:gd name="connsiteX378" fmla="*/ 772333 w 868182"/>
                <a:gd name="connsiteY378" fmla="*/ 1521750 h 1521529"/>
                <a:gd name="connsiteX379" fmla="*/ 772333 w 868182"/>
                <a:gd name="connsiteY379" fmla="*/ 1515856 h 1521529"/>
                <a:gd name="connsiteX380" fmla="*/ 796695 w 868182"/>
                <a:gd name="connsiteY380" fmla="*/ 1515856 h 1521529"/>
                <a:gd name="connsiteX381" fmla="*/ 753877 w 868182"/>
                <a:gd name="connsiteY381" fmla="*/ 1521750 h 1521529"/>
                <a:gd name="connsiteX382" fmla="*/ 728776 w 868182"/>
                <a:gd name="connsiteY382" fmla="*/ 1521750 h 1521529"/>
                <a:gd name="connsiteX383" fmla="*/ 728776 w 868182"/>
                <a:gd name="connsiteY383" fmla="*/ 1515856 h 1521529"/>
                <a:gd name="connsiteX384" fmla="*/ 753877 w 868182"/>
                <a:gd name="connsiteY384" fmla="*/ 1515856 h 1521529"/>
                <a:gd name="connsiteX385" fmla="*/ 710320 w 868182"/>
                <a:gd name="connsiteY385" fmla="*/ 1521750 h 1521529"/>
                <a:gd name="connsiteX386" fmla="*/ 685958 w 868182"/>
                <a:gd name="connsiteY386" fmla="*/ 1521750 h 1521529"/>
                <a:gd name="connsiteX387" fmla="*/ 685958 w 868182"/>
                <a:gd name="connsiteY387" fmla="*/ 1515856 h 1521529"/>
                <a:gd name="connsiteX388" fmla="*/ 710320 w 868182"/>
                <a:gd name="connsiteY388" fmla="*/ 1515856 h 1521529"/>
                <a:gd name="connsiteX389" fmla="*/ 667501 w 868182"/>
                <a:gd name="connsiteY389" fmla="*/ 1521750 h 1521529"/>
                <a:gd name="connsiteX390" fmla="*/ 643140 w 868182"/>
                <a:gd name="connsiteY390" fmla="*/ 1521750 h 1521529"/>
                <a:gd name="connsiteX391" fmla="*/ 643140 w 868182"/>
                <a:gd name="connsiteY391" fmla="*/ 1515856 h 1521529"/>
                <a:gd name="connsiteX392" fmla="*/ 667501 w 868182"/>
                <a:gd name="connsiteY392" fmla="*/ 1515856 h 1521529"/>
                <a:gd name="connsiteX393" fmla="*/ 624684 w 868182"/>
                <a:gd name="connsiteY393" fmla="*/ 1521750 h 1521529"/>
                <a:gd name="connsiteX394" fmla="*/ 599584 w 868182"/>
                <a:gd name="connsiteY394" fmla="*/ 1521750 h 1521529"/>
                <a:gd name="connsiteX395" fmla="*/ 599584 w 868182"/>
                <a:gd name="connsiteY395" fmla="*/ 1515856 h 1521529"/>
                <a:gd name="connsiteX396" fmla="*/ 624684 w 868182"/>
                <a:gd name="connsiteY396" fmla="*/ 1515856 h 1521529"/>
                <a:gd name="connsiteX397" fmla="*/ 581127 w 868182"/>
                <a:gd name="connsiteY397" fmla="*/ 1521750 h 1521529"/>
                <a:gd name="connsiteX398" fmla="*/ 556765 w 868182"/>
                <a:gd name="connsiteY398" fmla="*/ 1521750 h 1521529"/>
                <a:gd name="connsiteX399" fmla="*/ 556765 w 868182"/>
                <a:gd name="connsiteY399" fmla="*/ 1515856 h 1521529"/>
                <a:gd name="connsiteX400" fmla="*/ 581127 w 868182"/>
                <a:gd name="connsiteY400" fmla="*/ 1515856 h 1521529"/>
                <a:gd name="connsiteX401" fmla="*/ 538309 w 868182"/>
                <a:gd name="connsiteY401" fmla="*/ 1521750 h 1521529"/>
                <a:gd name="connsiteX402" fmla="*/ 513946 w 868182"/>
                <a:gd name="connsiteY402" fmla="*/ 1521750 h 1521529"/>
                <a:gd name="connsiteX403" fmla="*/ 513946 w 868182"/>
                <a:gd name="connsiteY403" fmla="*/ 1515856 h 1521529"/>
                <a:gd name="connsiteX404" fmla="*/ 538309 w 868182"/>
                <a:gd name="connsiteY404" fmla="*/ 1515856 h 1521529"/>
                <a:gd name="connsiteX405" fmla="*/ 495490 w 868182"/>
                <a:gd name="connsiteY405" fmla="*/ 1521750 h 1521529"/>
                <a:gd name="connsiteX406" fmla="*/ 470390 w 868182"/>
                <a:gd name="connsiteY406" fmla="*/ 1521750 h 1521529"/>
                <a:gd name="connsiteX407" fmla="*/ 470390 w 868182"/>
                <a:gd name="connsiteY407" fmla="*/ 1515856 h 1521529"/>
                <a:gd name="connsiteX408" fmla="*/ 495490 w 868182"/>
                <a:gd name="connsiteY408" fmla="*/ 1515856 h 1521529"/>
                <a:gd name="connsiteX409" fmla="*/ 451933 w 868182"/>
                <a:gd name="connsiteY409" fmla="*/ 1521750 h 1521529"/>
                <a:gd name="connsiteX410" fmla="*/ 427571 w 868182"/>
                <a:gd name="connsiteY410" fmla="*/ 1521750 h 1521529"/>
                <a:gd name="connsiteX411" fmla="*/ 427571 w 868182"/>
                <a:gd name="connsiteY411" fmla="*/ 1515856 h 1521529"/>
                <a:gd name="connsiteX412" fmla="*/ 451933 w 868182"/>
                <a:gd name="connsiteY412" fmla="*/ 1515856 h 1521529"/>
                <a:gd name="connsiteX413" fmla="*/ 409115 w 868182"/>
                <a:gd name="connsiteY413" fmla="*/ 1521750 h 1521529"/>
                <a:gd name="connsiteX414" fmla="*/ 384753 w 868182"/>
                <a:gd name="connsiteY414" fmla="*/ 1521750 h 1521529"/>
                <a:gd name="connsiteX415" fmla="*/ 384753 w 868182"/>
                <a:gd name="connsiteY415" fmla="*/ 1515856 h 1521529"/>
                <a:gd name="connsiteX416" fmla="*/ 409115 w 868182"/>
                <a:gd name="connsiteY416" fmla="*/ 1515856 h 1521529"/>
                <a:gd name="connsiteX417" fmla="*/ 366295 w 868182"/>
                <a:gd name="connsiteY417" fmla="*/ 1521750 h 1521529"/>
                <a:gd name="connsiteX418" fmla="*/ 341195 w 868182"/>
                <a:gd name="connsiteY418" fmla="*/ 1521750 h 1521529"/>
                <a:gd name="connsiteX419" fmla="*/ 341195 w 868182"/>
                <a:gd name="connsiteY419" fmla="*/ 1515856 h 1521529"/>
                <a:gd name="connsiteX420" fmla="*/ 366295 w 868182"/>
                <a:gd name="connsiteY420" fmla="*/ 1515856 h 1521529"/>
                <a:gd name="connsiteX421" fmla="*/ 322740 w 868182"/>
                <a:gd name="connsiteY421" fmla="*/ 1521750 h 1521529"/>
                <a:gd name="connsiteX422" fmla="*/ 298377 w 868182"/>
                <a:gd name="connsiteY422" fmla="*/ 1521750 h 1521529"/>
                <a:gd name="connsiteX423" fmla="*/ 298377 w 868182"/>
                <a:gd name="connsiteY423" fmla="*/ 1515856 h 1521529"/>
                <a:gd name="connsiteX424" fmla="*/ 322740 w 868182"/>
                <a:gd name="connsiteY424" fmla="*/ 1515856 h 1521529"/>
                <a:gd name="connsiteX425" fmla="*/ 279920 w 868182"/>
                <a:gd name="connsiteY425" fmla="*/ 1521750 h 1521529"/>
                <a:gd name="connsiteX426" fmla="*/ 255558 w 868182"/>
                <a:gd name="connsiteY426" fmla="*/ 1521750 h 1521529"/>
                <a:gd name="connsiteX427" fmla="*/ 255558 w 868182"/>
                <a:gd name="connsiteY427" fmla="*/ 1515856 h 1521529"/>
                <a:gd name="connsiteX428" fmla="*/ 279920 w 868182"/>
                <a:gd name="connsiteY428" fmla="*/ 1515856 h 1521529"/>
                <a:gd name="connsiteX429" fmla="*/ 237102 w 868182"/>
                <a:gd name="connsiteY429" fmla="*/ 1521750 h 1521529"/>
                <a:gd name="connsiteX430" fmla="*/ 212002 w 868182"/>
                <a:gd name="connsiteY430" fmla="*/ 1521750 h 1521529"/>
                <a:gd name="connsiteX431" fmla="*/ 212002 w 868182"/>
                <a:gd name="connsiteY431" fmla="*/ 1515856 h 1521529"/>
                <a:gd name="connsiteX432" fmla="*/ 237102 w 868182"/>
                <a:gd name="connsiteY432" fmla="*/ 1515856 h 1521529"/>
                <a:gd name="connsiteX433" fmla="*/ 193545 w 868182"/>
                <a:gd name="connsiteY433" fmla="*/ 1521750 h 1521529"/>
                <a:gd name="connsiteX434" fmla="*/ 169182 w 868182"/>
                <a:gd name="connsiteY434" fmla="*/ 1521750 h 1521529"/>
                <a:gd name="connsiteX435" fmla="*/ 169182 w 868182"/>
                <a:gd name="connsiteY435" fmla="*/ 1515856 h 1521529"/>
                <a:gd name="connsiteX436" fmla="*/ 193545 w 868182"/>
                <a:gd name="connsiteY436" fmla="*/ 1515856 h 1521529"/>
                <a:gd name="connsiteX437" fmla="*/ 150727 w 868182"/>
                <a:gd name="connsiteY437" fmla="*/ 1521750 h 1521529"/>
                <a:gd name="connsiteX438" fmla="*/ 126364 w 868182"/>
                <a:gd name="connsiteY438" fmla="*/ 1521750 h 1521529"/>
                <a:gd name="connsiteX439" fmla="*/ 126364 w 868182"/>
                <a:gd name="connsiteY439" fmla="*/ 1515856 h 1521529"/>
                <a:gd name="connsiteX440" fmla="*/ 150727 w 868182"/>
                <a:gd name="connsiteY440" fmla="*/ 1515856 h 1521529"/>
                <a:gd name="connsiteX441" fmla="*/ 107909 w 868182"/>
                <a:gd name="connsiteY441" fmla="*/ 1521750 h 1521529"/>
                <a:gd name="connsiteX442" fmla="*/ 82807 w 868182"/>
                <a:gd name="connsiteY442" fmla="*/ 1521750 h 1521529"/>
                <a:gd name="connsiteX443" fmla="*/ 82807 w 868182"/>
                <a:gd name="connsiteY443" fmla="*/ 1515856 h 1521529"/>
                <a:gd name="connsiteX444" fmla="*/ 107909 w 868182"/>
                <a:gd name="connsiteY444" fmla="*/ 1515856 h 1521529"/>
                <a:gd name="connsiteX445" fmla="*/ 64351 w 868182"/>
                <a:gd name="connsiteY445" fmla="*/ 1521750 h 1521529"/>
                <a:gd name="connsiteX446" fmla="*/ 39989 w 868182"/>
                <a:gd name="connsiteY446" fmla="*/ 1521750 h 1521529"/>
                <a:gd name="connsiteX447" fmla="*/ 39989 w 868182"/>
                <a:gd name="connsiteY447" fmla="*/ 1515856 h 1521529"/>
                <a:gd name="connsiteX448" fmla="*/ 64351 w 868182"/>
                <a:gd name="connsiteY448" fmla="*/ 1515856 h 1521529"/>
                <a:gd name="connsiteX449" fmla="*/ 21533 w 868182"/>
                <a:gd name="connsiteY449" fmla="*/ 1521750 h 1521529"/>
                <a:gd name="connsiteX450" fmla="*/ 3815 w 868182"/>
                <a:gd name="connsiteY450" fmla="*/ 1521750 h 1521529"/>
                <a:gd name="connsiteX451" fmla="*/ 3815 w 868182"/>
                <a:gd name="connsiteY451" fmla="*/ 1515856 h 1521529"/>
                <a:gd name="connsiteX452" fmla="*/ 21533 w 868182"/>
                <a:gd name="connsiteY452" fmla="*/ 1515856 h 1521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</a:cxnLst>
              <a:rect l="l" t="t" r="r" b="b"/>
              <a:pathLst>
                <a:path w="868182" h="1521529">
                  <a:moveTo>
                    <a:pt x="123" y="1518803"/>
                  </a:moveTo>
                  <a:lnTo>
                    <a:pt x="123" y="1494441"/>
                  </a:lnTo>
                  <a:lnTo>
                    <a:pt x="6767" y="1494441"/>
                  </a:lnTo>
                  <a:lnTo>
                    <a:pt x="6767" y="1518803"/>
                  </a:lnTo>
                  <a:close/>
                  <a:moveTo>
                    <a:pt x="123" y="1475990"/>
                  </a:moveTo>
                  <a:lnTo>
                    <a:pt x="123" y="1451628"/>
                  </a:lnTo>
                  <a:lnTo>
                    <a:pt x="6767" y="1451628"/>
                  </a:lnTo>
                  <a:lnTo>
                    <a:pt x="6767" y="1475990"/>
                  </a:lnTo>
                  <a:close/>
                  <a:moveTo>
                    <a:pt x="123" y="1433160"/>
                  </a:moveTo>
                  <a:lnTo>
                    <a:pt x="123" y="1408065"/>
                  </a:lnTo>
                  <a:lnTo>
                    <a:pt x="6767" y="1408065"/>
                  </a:lnTo>
                  <a:lnTo>
                    <a:pt x="6767" y="1433160"/>
                  </a:lnTo>
                  <a:close/>
                  <a:moveTo>
                    <a:pt x="123" y="1389615"/>
                  </a:moveTo>
                  <a:lnTo>
                    <a:pt x="123" y="1365253"/>
                  </a:lnTo>
                  <a:lnTo>
                    <a:pt x="6767" y="1365253"/>
                  </a:lnTo>
                  <a:lnTo>
                    <a:pt x="6767" y="1389615"/>
                  </a:lnTo>
                  <a:close/>
                  <a:moveTo>
                    <a:pt x="123" y="1346785"/>
                  </a:moveTo>
                  <a:lnTo>
                    <a:pt x="123" y="1322422"/>
                  </a:lnTo>
                  <a:lnTo>
                    <a:pt x="6767" y="1322422"/>
                  </a:lnTo>
                  <a:lnTo>
                    <a:pt x="6767" y="1346785"/>
                  </a:lnTo>
                  <a:close/>
                  <a:moveTo>
                    <a:pt x="123" y="1303972"/>
                  </a:moveTo>
                  <a:lnTo>
                    <a:pt x="123" y="1278877"/>
                  </a:lnTo>
                  <a:lnTo>
                    <a:pt x="6767" y="1278877"/>
                  </a:lnTo>
                  <a:lnTo>
                    <a:pt x="6767" y="1303972"/>
                  </a:lnTo>
                  <a:close/>
                  <a:moveTo>
                    <a:pt x="123" y="1260409"/>
                  </a:moveTo>
                  <a:lnTo>
                    <a:pt x="123" y="1236047"/>
                  </a:lnTo>
                  <a:lnTo>
                    <a:pt x="6767" y="1236047"/>
                  </a:lnTo>
                  <a:lnTo>
                    <a:pt x="6767" y="1260409"/>
                  </a:lnTo>
                  <a:close/>
                  <a:moveTo>
                    <a:pt x="123" y="1217596"/>
                  </a:moveTo>
                  <a:lnTo>
                    <a:pt x="123" y="1193234"/>
                  </a:lnTo>
                  <a:lnTo>
                    <a:pt x="6767" y="1193234"/>
                  </a:lnTo>
                  <a:lnTo>
                    <a:pt x="6767" y="1217596"/>
                  </a:lnTo>
                  <a:close/>
                  <a:moveTo>
                    <a:pt x="123" y="1174784"/>
                  </a:moveTo>
                  <a:lnTo>
                    <a:pt x="123" y="1149671"/>
                  </a:lnTo>
                  <a:lnTo>
                    <a:pt x="6767" y="1149671"/>
                  </a:lnTo>
                  <a:lnTo>
                    <a:pt x="6767" y="1174784"/>
                  </a:lnTo>
                  <a:close/>
                  <a:moveTo>
                    <a:pt x="123" y="1131221"/>
                  </a:moveTo>
                  <a:lnTo>
                    <a:pt x="123" y="1106859"/>
                  </a:lnTo>
                  <a:lnTo>
                    <a:pt x="6767" y="1106859"/>
                  </a:lnTo>
                  <a:lnTo>
                    <a:pt x="6767" y="1131221"/>
                  </a:lnTo>
                  <a:close/>
                  <a:moveTo>
                    <a:pt x="123" y="1088408"/>
                  </a:moveTo>
                  <a:lnTo>
                    <a:pt x="123" y="1064046"/>
                  </a:lnTo>
                  <a:lnTo>
                    <a:pt x="6767" y="1064046"/>
                  </a:lnTo>
                  <a:lnTo>
                    <a:pt x="6767" y="1088408"/>
                  </a:lnTo>
                  <a:close/>
                  <a:moveTo>
                    <a:pt x="123" y="1045578"/>
                  </a:moveTo>
                  <a:lnTo>
                    <a:pt x="123" y="1020483"/>
                  </a:lnTo>
                  <a:lnTo>
                    <a:pt x="6767" y="1020483"/>
                  </a:lnTo>
                  <a:lnTo>
                    <a:pt x="6767" y="1045578"/>
                  </a:lnTo>
                  <a:close/>
                  <a:moveTo>
                    <a:pt x="123" y="1002033"/>
                  </a:moveTo>
                  <a:lnTo>
                    <a:pt x="123" y="977670"/>
                  </a:lnTo>
                  <a:lnTo>
                    <a:pt x="6767" y="977670"/>
                  </a:lnTo>
                  <a:lnTo>
                    <a:pt x="6767" y="1002033"/>
                  </a:lnTo>
                  <a:close/>
                  <a:moveTo>
                    <a:pt x="123" y="959202"/>
                  </a:moveTo>
                  <a:lnTo>
                    <a:pt x="123" y="934840"/>
                  </a:lnTo>
                  <a:lnTo>
                    <a:pt x="6767" y="934840"/>
                  </a:lnTo>
                  <a:lnTo>
                    <a:pt x="6767" y="959202"/>
                  </a:lnTo>
                  <a:close/>
                  <a:moveTo>
                    <a:pt x="123" y="916390"/>
                  </a:moveTo>
                  <a:lnTo>
                    <a:pt x="123" y="891295"/>
                  </a:lnTo>
                  <a:lnTo>
                    <a:pt x="6767" y="891295"/>
                  </a:lnTo>
                  <a:lnTo>
                    <a:pt x="6767" y="916390"/>
                  </a:lnTo>
                  <a:close/>
                  <a:moveTo>
                    <a:pt x="123" y="872827"/>
                  </a:moveTo>
                  <a:lnTo>
                    <a:pt x="123" y="848465"/>
                  </a:lnTo>
                  <a:lnTo>
                    <a:pt x="6767" y="848465"/>
                  </a:lnTo>
                  <a:lnTo>
                    <a:pt x="6767" y="872827"/>
                  </a:lnTo>
                  <a:close/>
                  <a:moveTo>
                    <a:pt x="123" y="830014"/>
                  </a:moveTo>
                  <a:lnTo>
                    <a:pt x="123" y="805652"/>
                  </a:lnTo>
                  <a:lnTo>
                    <a:pt x="6767" y="805652"/>
                  </a:lnTo>
                  <a:lnTo>
                    <a:pt x="6767" y="830014"/>
                  </a:lnTo>
                  <a:close/>
                  <a:moveTo>
                    <a:pt x="123" y="787201"/>
                  </a:moveTo>
                  <a:lnTo>
                    <a:pt x="123" y="762089"/>
                  </a:lnTo>
                  <a:lnTo>
                    <a:pt x="6767" y="762089"/>
                  </a:lnTo>
                  <a:lnTo>
                    <a:pt x="6767" y="787201"/>
                  </a:lnTo>
                  <a:close/>
                  <a:moveTo>
                    <a:pt x="123" y="743639"/>
                  </a:moveTo>
                  <a:lnTo>
                    <a:pt x="123" y="719277"/>
                  </a:lnTo>
                  <a:lnTo>
                    <a:pt x="6767" y="719277"/>
                  </a:lnTo>
                  <a:lnTo>
                    <a:pt x="6767" y="743639"/>
                  </a:lnTo>
                  <a:close/>
                  <a:moveTo>
                    <a:pt x="123" y="700826"/>
                  </a:moveTo>
                  <a:lnTo>
                    <a:pt x="123" y="676464"/>
                  </a:lnTo>
                  <a:lnTo>
                    <a:pt x="6767" y="676464"/>
                  </a:lnTo>
                  <a:lnTo>
                    <a:pt x="6767" y="700826"/>
                  </a:lnTo>
                  <a:close/>
                  <a:moveTo>
                    <a:pt x="123" y="657996"/>
                  </a:moveTo>
                  <a:lnTo>
                    <a:pt x="123" y="632901"/>
                  </a:lnTo>
                  <a:lnTo>
                    <a:pt x="6767" y="632901"/>
                  </a:lnTo>
                  <a:lnTo>
                    <a:pt x="6767" y="657996"/>
                  </a:lnTo>
                  <a:close/>
                  <a:moveTo>
                    <a:pt x="123" y="614451"/>
                  </a:moveTo>
                  <a:lnTo>
                    <a:pt x="123" y="590088"/>
                  </a:lnTo>
                  <a:lnTo>
                    <a:pt x="6767" y="590088"/>
                  </a:lnTo>
                  <a:lnTo>
                    <a:pt x="6767" y="614451"/>
                  </a:lnTo>
                  <a:close/>
                  <a:moveTo>
                    <a:pt x="123" y="571620"/>
                  </a:moveTo>
                  <a:lnTo>
                    <a:pt x="123" y="547258"/>
                  </a:lnTo>
                  <a:lnTo>
                    <a:pt x="6767" y="547258"/>
                  </a:lnTo>
                  <a:lnTo>
                    <a:pt x="6767" y="571620"/>
                  </a:lnTo>
                  <a:close/>
                  <a:moveTo>
                    <a:pt x="123" y="528809"/>
                  </a:moveTo>
                  <a:lnTo>
                    <a:pt x="123" y="503709"/>
                  </a:lnTo>
                  <a:lnTo>
                    <a:pt x="6767" y="503709"/>
                  </a:lnTo>
                  <a:lnTo>
                    <a:pt x="6767" y="528809"/>
                  </a:lnTo>
                  <a:close/>
                  <a:moveTo>
                    <a:pt x="123" y="485252"/>
                  </a:moveTo>
                  <a:lnTo>
                    <a:pt x="123" y="460890"/>
                  </a:lnTo>
                  <a:lnTo>
                    <a:pt x="6767" y="460890"/>
                  </a:lnTo>
                  <a:lnTo>
                    <a:pt x="6767" y="485252"/>
                  </a:lnTo>
                  <a:close/>
                  <a:moveTo>
                    <a:pt x="123" y="442434"/>
                  </a:moveTo>
                  <a:lnTo>
                    <a:pt x="123" y="418072"/>
                  </a:lnTo>
                  <a:lnTo>
                    <a:pt x="6767" y="418072"/>
                  </a:lnTo>
                  <a:lnTo>
                    <a:pt x="6767" y="442434"/>
                  </a:lnTo>
                  <a:close/>
                  <a:moveTo>
                    <a:pt x="123" y="399616"/>
                  </a:moveTo>
                  <a:lnTo>
                    <a:pt x="123" y="374514"/>
                  </a:lnTo>
                  <a:lnTo>
                    <a:pt x="6767" y="374514"/>
                  </a:lnTo>
                  <a:lnTo>
                    <a:pt x="6767" y="399616"/>
                  </a:lnTo>
                  <a:close/>
                  <a:moveTo>
                    <a:pt x="123" y="356058"/>
                  </a:moveTo>
                  <a:lnTo>
                    <a:pt x="123" y="331696"/>
                  </a:lnTo>
                  <a:lnTo>
                    <a:pt x="6767" y="331696"/>
                  </a:lnTo>
                  <a:lnTo>
                    <a:pt x="6767" y="356058"/>
                  </a:lnTo>
                  <a:close/>
                  <a:moveTo>
                    <a:pt x="123" y="313240"/>
                  </a:moveTo>
                  <a:lnTo>
                    <a:pt x="123" y="288878"/>
                  </a:lnTo>
                  <a:lnTo>
                    <a:pt x="6767" y="288878"/>
                  </a:lnTo>
                  <a:lnTo>
                    <a:pt x="6767" y="313240"/>
                  </a:lnTo>
                  <a:close/>
                  <a:moveTo>
                    <a:pt x="123" y="270421"/>
                  </a:moveTo>
                  <a:lnTo>
                    <a:pt x="123" y="245321"/>
                  </a:lnTo>
                  <a:lnTo>
                    <a:pt x="6767" y="245321"/>
                  </a:lnTo>
                  <a:lnTo>
                    <a:pt x="6767" y="270421"/>
                  </a:lnTo>
                  <a:close/>
                  <a:moveTo>
                    <a:pt x="123" y="226865"/>
                  </a:moveTo>
                  <a:lnTo>
                    <a:pt x="123" y="202503"/>
                  </a:lnTo>
                  <a:lnTo>
                    <a:pt x="6767" y="202503"/>
                  </a:lnTo>
                  <a:lnTo>
                    <a:pt x="6767" y="226865"/>
                  </a:lnTo>
                  <a:close/>
                  <a:moveTo>
                    <a:pt x="123" y="184045"/>
                  </a:moveTo>
                  <a:lnTo>
                    <a:pt x="123" y="159683"/>
                  </a:lnTo>
                  <a:lnTo>
                    <a:pt x="6767" y="159683"/>
                  </a:lnTo>
                  <a:lnTo>
                    <a:pt x="6767" y="184045"/>
                  </a:lnTo>
                  <a:close/>
                  <a:moveTo>
                    <a:pt x="123" y="141227"/>
                  </a:moveTo>
                  <a:lnTo>
                    <a:pt x="123" y="116127"/>
                  </a:lnTo>
                  <a:lnTo>
                    <a:pt x="6767" y="116127"/>
                  </a:lnTo>
                  <a:lnTo>
                    <a:pt x="6767" y="141227"/>
                  </a:lnTo>
                  <a:close/>
                  <a:moveTo>
                    <a:pt x="123" y="97670"/>
                  </a:moveTo>
                  <a:lnTo>
                    <a:pt x="123" y="73308"/>
                  </a:lnTo>
                  <a:lnTo>
                    <a:pt x="6767" y="73308"/>
                  </a:lnTo>
                  <a:lnTo>
                    <a:pt x="6767" y="97670"/>
                  </a:lnTo>
                  <a:close/>
                  <a:moveTo>
                    <a:pt x="123" y="54852"/>
                  </a:moveTo>
                  <a:lnTo>
                    <a:pt x="123" y="30490"/>
                  </a:lnTo>
                  <a:lnTo>
                    <a:pt x="6767" y="30490"/>
                  </a:lnTo>
                  <a:lnTo>
                    <a:pt x="6767" y="54852"/>
                  </a:lnTo>
                  <a:close/>
                  <a:moveTo>
                    <a:pt x="123" y="12034"/>
                  </a:moveTo>
                  <a:lnTo>
                    <a:pt x="123" y="221"/>
                  </a:lnTo>
                  <a:lnTo>
                    <a:pt x="20056" y="221"/>
                  </a:lnTo>
                  <a:lnTo>
                    <a:pt x="20056" y="6865"/>
                  </a:lnTo>
                  <a:lnTo>
                    <a:pt x="3815" y="6865"/>
                  </a:lnTo>
                  <a:lnTo>
                    <a:pt x="6767" y="3175"/>
                  </a:lnTo>
                  <a:lnTo>
                    <a:pt x="6767" y="12034"/>
                  </a:lnTo>
                  <a:close/>
                  <a:moveTo>
                    <a:pt x="38512" y="221"/>
                  </a:moveTo>
                  <a:lnTo>
                    <a:pt x="62874" y="221"/>
                  </a:lnTo>
                  <a:lnTo>
                    <a:pt x="62874" y="6865"/>
                  </a:lnTo>
                  <a:lnTo>
                    <a:pt x="38512" y="6865"/>
                  </a:lnTo>
                  <a:close/>
                  <a:moveTo>
                    <a:pt x="81331" y="221"/>
                  </a:moveTo>
                  <a:lnTo>
                    <a:pt x="105694" y="221"/>
                  </a:lnTo>
                  <a:lnTo>
                    <a:pt x="105694" y="6865"/>
                  </a:lnTo>
                  <a:lnTo>
                    <a:pt x="81331" y="6865"/>
                  </a:lnTo>
                  <a:close/>
                  <a:moveTo>
                    <a:pt x="124149" y="221"/>
                  </a:moveTo>
                  <a:lnTo>
                    <a:pt x="149249" y="221"/>
                  </a:lnTo>
                  <a:lnTo>
                    <a:pt x="149249" y="6865"/>
                  </a:lnTo>
                  <a:lnTo>
                    <a:pt x="124149" y="6865"/>
                  </a:lnTo>
                  <a:close/>
                  <a:moveTo>
                    <a:pt x="167707" y="221"/>
                  </a:moveTo>
                  <a:lnTo>
                    <a:pt x="192069" y="221"/>
                  </a:lnTo>
                  <a:lnTo>
                    <a:pt x="192069" y="6865"/>
                  </a:lnTo>
                  <a:lnTo>
                    <a:pt x="167707" y="6865"/>
                  </a:lnTo>
                  <a:close/>
                  <a:moveTo>
                    <a:pt x="210525" y="221"/>
                  </a:moveTo>
                  <a:lnTo>
                    <a:pt x="234887" y="221"/>
                  </a:lnTo>
                  <a:lnTo>
                    <a:pt x="234887" y="6865"/>
                  </a:lnTo>
                  <a:lnTo>
                    <a:pt x="210525" y="6865"/>
                  </a:lnTo>
                  <a:close/>
                  <a:moveTo>
                    <a:pt x="253343" y="221"/>
                  </a:moveTo>
                  <a:lnTo>
                    <a:pt x="278445" y="221"/>
                  </a:lnTo>
                  <a:lnTo>
                    <a:pt x="278445" y="6865"/>
                  </a:lnTo>
                  <a:lnTo>
                    <a:pt x="253343" y="6865"/>
                  </a:lnTo>
                  <a:close/>
                  <a:moveTo>
                    <a:pt x="296900" y="221"/>
                  </a:moveTo>
                  <a:lnTo>
                    <a:pt x="321263" y="221"/>
                  </a:lnTo>
                  <a:lnTo>
                    <a:pt x="321263" y="6865"/>
                  </a:lnTo>
                  <a:lnTo>
                    <a:pt x="296900" y="6865"/>
                  </a:lnTo>
                  <a:close/>
                  <a:moveTo>
                    <a:pt x="339718" y="221"/>
                  </a:moveTo>
                  <a:lnTo>
                    <a:pt x="364081" y="221"/>
                  </a:lnTo>
                  <a:lnTo>
                    <a:pt x="364081" y="6865"/>
                  </a:lnTo>
                  <a:lnTo>
                    <a:pt x="339718" y="6865"/>
                  </a:lnTo>
                  <a:close/>
                  <a:moveTo>
                    <a:pt x="382538" y="221"/>
                  </a:moveTo>
                  <a:lnTo>
                    <a:pt x="407638" y="221"/>
                  </a:lnTo>
                  <a:lnTo>
                    <a:pt x="407638" y="6865"/>
                  </a:lnTo>
                  <a:lnTo>
                    <a:pt x="382538" y="6865"/>
                  </a:lnTo>
                  <a:close/>
                  <a:moveTo>
                    <a:pt x="426094" y="221"/>
                  </a:moveTo>
                  <a:lnTo>
                    <a:pt x="450456" y="221"/>
                  </a:lnTo>
                  <a:lnTo>
                    <a:pt x="450456" y="6865"/>
                  </a:lnTo>
                  <a:lnTo>
                    <a:pt x="426094" y="6865"/>
                  </a:lnTo>
                  <a:close/>
                  <a:moveTo>
                    <a:pt x="468913" y="221"/>
                  </a:moveTo>
                  <a:lnTo>
                    <a:pt x="493275" y="221"/>
                  </a:lnTo>
                  <a:lnTo>
                    <a:pt x="493275" y="6865"/>
                  </a:lnTo>
                  <a:lnTo>
                    <a:pt x="468913" y="6865"/>
                  </a:lnTo>
                  <a:close/>
                  <a:moveTo>
                    <a:pt x="511732" y="221"/>
                  </a:moveTo>
                  <a:lnTo>
                    <a:pt x="536832" y="221"/>
                  </a:lnTo>
                  <a:lnTo>
                    <a:pt x="536832" y="6865"/>
                  </a:lnTo>
                  <a:lnTo>
                    <a:pt x="511732" y="6865"/>
                  </a:lnTo>
                  <a:close/>
                  <a:moveTo>
                    <a:pt x="555288" y="221"/>
                  </a:moveTo>
                  <a:lnTo>
                    <a:pt x="579651" y="221"/>
                  </a:lnTo>
                  <a:lnTo>
                    <a:pt x="579651" y="6865"/>
                  </a:lnTo>
                  <a:lnTo>
                    <a:pt x="555288" y="6865"/>
                  </a:lnTo>
                  <a:close/>
                  <a:moveTo>
                    <a:pt x="598107" y="221"/>
                  </a:moveTo>
                  <a:lnTo>
                    <a:pt x="622469" y="221"/>
                  </a:lnTo>
                  <a:lnTo>
                    <a:pt x="622469" y="6865"/>
                  </a:lnTo>
                  <a:lnTo>
                    <a:pt x="598107" y="6865"/>
                  </a:lnTo>
                  <a:close/>
                  <a:moveTo>
                    <a:pt x="640926" y="221"/>
                  </a:moveTo>
                  <a:lnTo>
                    <a:pt x="666025" y="221"/>
                  </a:lnTo>
                  <a:lnTo>
                    <a:pt x="666025" y="6865"/>
                  </a:lnTo>
                  <a:lnTo>
                    <a:pt x="640926" y="6865"/>
                  </a:lnTo>
                  <a:close/>
                  <a:moveTo>
                    <a:pt x="684481" y="221"/>
                  </a:moveTo>
                  <a:lnTo>
                    <a:pt x="708843" y="221"/>
                  </a:lnTo>
                  <a:lnTo>
                    <a:pt x="708843" y="6865"/>
                  </a:lnTo>
                  <a:lnTo>
                    <a:pt x="684481" y="6865"/>
                  </a:lnTo>
                  <a:close/>
                  <a:moveTo>
                    <a:pt x="727300" y="221"/>
                  </a:moveTo>
                  <a:lnTo>
                    <a:pt x="751662" y="221"/>
                  </a:lnTo>
                  <a:lnTo>
                    <a:pt x="751662" y="6865"/>
                  </a:lnTo>
                  <a:lnTo>
                    <a:pt x="727300" y="6865"/>
                  </a:lnTo>
                  <a:close/>
                  <a:moveTo>
                    <a:pt x="770118" y="221"/>
                  </a:moveTo>
                  <a:lnTo>
                    <a:pt x="795219" y="221"/>
                  </a:lnTo>
                  <a:lnTo>
                    <a:pt x="795219" y="6865"/>
                  </a:lnTo>
                  <a:lnTo>
                    <a:pt x="770118" y="6865"/>
                  </a:lnTo>
                  <a:close/>
                  <a:moveTo>
                    <a:pt x="813676" y="221"/>
                  </a:moveTo>
                  <a:lnTo>
                    <a:pt x="838038" y="221"/>
                  </a:lnTo>
                  <a:lnTo>
                    <a:pt x="838038" y="6865"/>
                  </a:lnTo>
                  <a:lnTo>
                    <a:pt x="813676" y="6865"/>
                  </a:lnTo>
                  <a:close/>
                  <a:moveTo>
                    <a:pt x="856494" y="221"/>
                  </a:moveTo>
                  <a:lnTo>
                    <a:pt x="868305" y="221"/>
                  </a:lnTo>
                  <a:lnTo>
                    <a:pt x="868305" y="19416"/>
                  </a:lnTo>
                  <a:lnTo>
                    <a:pt x="862400" y="19416"/>
                  </a:lnTo>
                  <a:lnTo>
                    <a:pt x="862400" y="3175"/>
                  </a:lnTo>
                  <a:lnTo>
                    <a:pt x="865353" y="6865"/>
                  </a:lnTo>
                  <a:lnTo>
                    <a:pt x="856494" y="6865"/>
                  </a:lnTo>
                  <a:close/>
                  <a:moveTo>
                    <a:pt x="868305" y="37871"/>
                  </a:moveTo>
                  <a:lnTo>
                    <a:pt x="868305" y="62234"/>
                  </a:lnTo>
                  <a:lnTo>
                    <a:pt x="862400" y="62234"/>
                  </a:lnTo>
                  <a:lnTo>
                    <a:pt x="862400" y="37871"/>
                  </a:lnTo>
                  <a:close/>
                  <a:moveTo>
                    <a:pt x="868305" y="80691"/>
                  </a:moveTo>
                  <a:lnTo>
                    <a:pt x="868305" y="105053"/>
                  </a:lnTo>
                  <a:lnTo>
                    <a:pt x="862400" y="105053"/>
                  </a:lnTo>
                  <a:lnTo>
                    <a:pt x="862400" y="80691"/>
                  </a:lnTo>
                  <a:close/>
                  <a:moveTo>
                    <a:pt x="868305" y="123509"/>
                  </a:moveTo>
                  <a:lnTo>
                    <a:pt x="868305" y="148609"/>
                  </a:lnTo>
                  <a:lnTo>
                    <a:pt x="862400" y="148609"/>
                  </a:lnTo>
                  <a:lnTo>
                    <a:pt x="862400" y="123509"/>
                  </a:lnTo>
                  <a:close/>
                  <a:moveTo>
                    <a:pt x="868305" y="167067"/>
                  </a:moveTo>
                  <a:lnTo>
                    <a:pt x="868305" y="191429"/>
                  </a:lnTo>
                  <a:lnTo>
                    <a:pt x="862400" y="191429"/>
                  </a:lnTo>
                  <a:lnTo>
                    <a:pt x="862400" y="167067"/>
                  </a:lnTo>
                  <a:close/>
                  <a:moveTo>
                    <a:pt x="868305" y="209885"/>
                  </a:moveTo>
                  <a:lnTo>
                    <a:pt x="868305" y="234247"/>
                  </a:lnTo>
                  <a:lnTo>
                    <a:pt x="862400" y="234247"/>
                  </a:lnTo>
                  <a:lnTo>
                    <a:pt x="862400" y="209885"/>
                  </a:lnTo>
                  <a:close/>
                  <a:moveTo>
                    <a:pt x="868305" y="252703"/>
                  </a:moveTo>
                  <a:lnTo>
                    <a:pt x="868305" y="277804"/>
                  </a:lnTo>
                  <a:lnTo>
                    <a:pt x="862400" y="277804"/>
                  </a:lnTo>
                  <a:lnTo>
                    <a:pt x="862400" y="252703"/>
                  </a:lnTo>
                  <a:close/>
                  <a:moveTo>
                    <a:pt x="868305" y="296260"/>
                  </a:moveTo>
                  <a:lnTo>
                    <a:pt x="868305" y="320622"/>
                  </a:lnTo>
                  <a:lnTo>
                    <a:pt x="862400" y="320622"/>
                  </a:lnTo>
                  <a:lnTo>
                    <a:pt x="862400" y="296260"/>
                  </a:lnTo>
                  <a:close/>
                  <a:moveTo>
                    <a:pt x="868305" y="339078"/>
                  </a:moveTo>
                  <a:lnTo>
                    <a:pt x="868305" y="363440"/>
                  </a:lnTo>
                  <a:lnTo>
                    <a:pt x="862400" y="363440"/>
                  </a:lnTo>
                  <a:lnTo>
                    <a:pt x="862400" y="339078"/>
                  </a:lnTo>
                  <a:close/>
                  <a:moveTo>
                    <a:pt x="868305" y="381898"/>
                  </a:moveTo>
                  <a:lnTo>
                    <a:pt x="868305" y="406998"/>
                  </a:lnTo>
                  <a:lnTo>
                    <a:pt x="862400" y="406998"/>
                  </a:lnTo>
                  <a:lnTo>
                    <a:pt x="862400" y="381898"/>
                  </a:lnTo>
                  <a:close/>
                  <a:moveTo>
                    <a:pt x="868305" y="425454"/>
                  </a:moveTo>
                  <a:lnTo>
                    <a:pt x="868305" y="449816"/>
                  </a:lnTo>
                  <a:lnTo>
                    <a:pt x="862400" y="449816"/>
                  </a:lnTo>
                  <a:lnTo>
                    <a:pt x="862400" y="425454"/>
                  </a:lnTo>
                  <a:close/>
                  <a:moveTo>
                    <a:pt x="868305" y="468273"/>
                  </a:moveTo>
                  <a:lnTo>
                    <a:pt x="868305" y="492636"/>
                  </a:lnTo>
                  <a:lnTo>
                    <a:pt x="862400" y="492636"/>
                  </a:lnTo>
                  <a:lnTo>
                    <a:pt x="862400" y="468273"/>
                  </a:lnTo>
                  <a:close/>
                  <a:moveTo>
                    <a:pt x="868305" y="511091"/>
                  </a:moveTo>
                  <a:lnTo>
                    <a:pt x="868305" y="536184"/>
                  </a:lnTo>
                  <a:lnTo>
                    <a:pt x="862400" y="536184"/>
                  </a:lnTo>
                  <a:lnTo>
                    <a:pt x="862400" y="511091"/>
                  </a:lnTo>
                  <a:close/>
                  <a:moveTo>
                    <a:pt x="868305" y="554652"/>
                  </a:moveTo>
                  <a:lnTo>
                    <a:pt x="868305" y="579014"/>
                  </a:lnTo>
                  <a:lnTo>
                    <a:pt x="862400" y="579014"/>
                  </a:lnTo>
                  <a:lnTo>
                    <a:pt x="862400" y="554652"/>
                  </a:lnTo>
                  <a:close/>
                  <a:moveTo>
                    <a:pt x="868305" y="597465"/>
                  </a:moveTo>
                  <a:lnTo>
                    <a:pt x="868305" y="621827"/>
                  </a:lnTo>
                  <a:lnTo>
                    <a:pt x="862400" y="621827"/>
                  </a:lnTo>
                  <a:lnTo>
                    <a:pt x="862400" y="597465"/>
                  </a:lnTo>
                  <a:close/>
                  <a:moveTo>
                    <a:pt x="868305" y="640278"/>
                  </a:moveTo>
                  <a:lnTo>
                    <a:pt x="868305" y="665390"/>
                  </a:lnTo>
                  <a:lnTo>
                    <a:pt x="862400" y="665390"/>
                  </a:lnTo>
                  <a:lnTo>
                    <a:pt x="862400" y="640278"/>
                  </a:lnTo>
                  <a:close/>
                  <a:moveTo>
                    <a:pt x="868305" y="683840"/>
                  </a:moveTo>
                  <a:lnTo>
                    <a:pt x="868305" y="708203"/>
                  </a:lnTo>
                  <a:lnTo>
                    <a:pt x="862400" y="708203"/>
                  </a:lnTo>
                  <a:lnTo>
                    <a:pt x="862400" y="683840"/>
                  </a:lnTo>
                  <a:close/>
                  <a:moveTo>
                    <a:pt x="868305" y="726653"/>
                  </a:moveTo>
                  <a:lnTo>
                    <a:pt x="868305" y="751016"/>
                  </a:lnTo>
                  <a:lnTo>
                    <a:pt x="862400" y="751016"/>
                  </a:lnTo>
                  <a:lnTo>
                    <a:pt x="862400" y="726653"/>
                  </a:lnTo>
                  <a:close/>
                  <a:moveTo>
                    <a:pt x="868305" y="769483"/>
                  </a:moveTo>
                  <a:lnTo>
                    <a:pt x="868305" y="794578"/>
                  </a:lnTo>
                  <a:lnTo>
                    <a:pt x="862400" y="794578"/>
                  </a:lnTo>
                  <a:lnTo>
                    <a:pt x="862400" y="769483"/>
                  </a:lnTo>
                  <a:close/>
                  <a:moveTo>
                    <a:pt x="868305" y="813029"/>
                  </a:moveTo>
                  <a:lnTo>
                    <a:pt x="868305" y="837391"/>
                  </a:lnTo>
                  <a:lnTo>
                    <a:pt x="862400" y="837391"/>
                  </a:lnTo>
                  <a:lnTo>
                    <a:pt x="862400" y="813029"/>
                  </a:lnTo>
                  <a:close/>
                  <a:moveTo>
                    <a:pt x="868305" y="855859"/>
                  </a:moveTo>
                  <a:lnTo>
                    <a:pt x="868305" y="880221"/>
                  </a:lnTo>
                  <a:lnTo>
                    <a:pt x="862400" y="880221"/>
                  </a:lnTo>
                  <a:lnTo>
                    <a:pt x="862400" y="855859"/>
                  </a:lnTo>
                  <a:close/>
                  <a:moveTo>
                    <a:pt x="868305" y="898672"/>
                  </a:moveTo>
                  <a:lnTo>
                    <a:pt x="868305" y="923766"/>
                  </a:lnTo>
                  <a:lnTo>
                    <a:pt x="862400" y="923766"/>
                  </a:lnTo>
                  <a:lnTo>
                    <a:pt x="862400" y="898672"/>
                  </a:lnTo>
                  <a:close/>
                  <a:moveTo>
                    <a:pt x="868305" y="942234"/>
                  </a:moveTo>
                  <a:lnTo>
                    <a:pt x="868305" y="966597"/>
                  </a:lnTo>
                  <a:lnTo>
                    <a:pt x="862400" y="966597"/>
                  </a:lnTo>
                  <a:lnTo>
                    <a:pt x="862400" y="942234"/>
                  </a:lnTo>
                  <a:close/>
                  <a:moveTo>
                    <a:pt x="868305" y="985047"/>
                  </a:moveTo>
                  <a:lnTo>
                    <a:pt x="868305" y="1009409"/>
                  </a:lnTo>
                  <a:lnTo>
                    <a:pt x="862400" y="1009409"/>
                  </a:lnTo>
                  <a:lnTo>
                    <a:pt x="862400" y="985047"/>
                  </a:lnTo>
                  <a:close/>
                  <a:moveTo>
                    <a:pt x="868305" y="1027860"/>
                  </a:moveTo>
                  <a:lnTo>
                    <a:pt x="868305" y="1052972"/>
                  </a:lnTo>
                  <a:lnTo>
                    <a:pt x="862400" y="1052972"/>
                  </a:lnTo>
                  <a:lnTo>
                    <a:pt x="862400" y="1027860"/>
                  </a:lnTo>
                  <a:close/>
                  <a:moveTo>
                    <a:pt x="868305" y="1071423"/>
                  </a:moveTo>
                  <a:lnTo>
                    <a:pt x="868305" y="1095785"/>
                  </a:lnTo>
                  <a:lnTo>
                    <a:pt x="862400" y="1095785"/>
                  </a:lnTo>
                  <a:lnTo>
                    <a:pt x="862400" y="1071423"/>
                  </a:lnTo>
                  <a:close/>
                  <a:moveTo>
                    <a:pt x="868305" y="1114235"/>
                  </a:moveTo>
                  <a:lnTo>
                    <a:pt x="868305" y="1138598"/>
                  </a:lnTo>
                  <a:lnTo>
                    <a:pt x="862400" y="1138598"/>
                  </a:lnTo>
                  <a:lnTo>
                    <a:pt x="862400" y="1114235"/>
                  </a:lnTo>
                  <a:close/>
                  <a:moveTo>
                    <a:pt x="868305" y="1157066"/>
                  </a:moveTo>
                  <a:lnTo>
                    <a:pt x="868305" y="1182160"/>
                  </a:lnTo>
                  <a:lnTo>
                    <a:pt x="862400" y="1182160"/>
                  </a:lnTo>
                  <a:lnTo>
                    <a:pt x="862400" y="1157066"/>
                  </a:lnTo>
                  <a:close/>
                  <a:moveTo>
                    <a:pt x="868305" y="1200611"/>
                  </a:moveTo>
                  <a:lnTo>
                    <a:pt x="868305" y="1224973"/>
                  </a:lnTo>
                  <a:lnTo>
                    <a:pt x="862400" y="1224973"/>
                  </a:lnTo>
                  <a:lnTo>
                    <a:pt x="862400" y="1200611"/>
                  </a:lnTo>
                  <a:close/>
                  <a:moveTo>
                    <a:pt x="868305" y="1243441"/>
                  </a:moveTo>
                  <a:lnTo>
                    <a:pt x="868305" y="1267803"/>
                  </a:lnTo>
                  <a:lnTo>
                    <a:pt x="862400" y="1267803"/>
                  </a:lnTo>
                  <a:lnTo>
                    <a:pt x="862400" y="1243441"/>
                  </a:lnTo>
                  <a:close/>
                  <a:moveTo>
                    <a:pt x="868305" y="1286254"/>
                  </a:moveTo>
                  <a:lnTo>
                    <a:pt x="868305" y="1311348"/>
                  </a:lnTo>
                  <a:lnTo>
                    <a:pt x="862400" y="1311348"/>
                  </a:lnTo>
                  <a:lnTo>
                    <a:pt x="862400" y="1286254"/>
                  </a:lnTo>
                  <a:close/>
                  <a:moveTo>
                    <a:pt x="868305" y="1329817"/>
                  </a:moveTo>
                  <a:lnTo>
                    <a:pt x="868305" y="1354179"/>
                  </a:lnTo>
                  <a:lnTo>
                    <a:pt x="862400" y="1354179"/>
                  </a:lnTo>
                  <a:lnTo>
                    <a:pt x="862400" y="1329817"/>
                  </a:lnTo>
                  <a:close/>
                  <a:moveTo>
                    <a:pt x="868305" y="1372629"/>
                  </a:moveTo>
                  <a:lnTo>
                    <a:pt x="868305" y="1396991"/>
                  </a:lnTo>
                  <a:lnTo>
                    <a:pt x="862400" y="1396991"/>
                  </a:lnTo>
                  <a:lnTo>
                    <a:pt x="862400" y="1372629"/>
                  </a:lnTo>
                  <a:close/>
                  <a:moveTo>
                    <a:pt x="868305" y="1415442"/>
                  </a:moveTo>
                  <a:lnTo>
                    <a:pt x="868305" y="1440554"/>
                  </a:lnTo>
                  <a:lnTo>
                    <a:pt x="862400" y="1440554"/>
                  </a:lnTo>
                  <a:lnTo>
                    <a:pt x="862400" y="1415442"/>
                  </a:lnTo>
                  <a:close/>
                  <a:moveTo>
                    <a:pt x="868305" y="1459005"/>
                  </a:moveTo>
                  <a:lnTo>
                    <a:pt x="868305" y="1483367"/>
                  </a:lnTo>
                  <a:lnTo>
                    <a:pt x="862400" y="1483367"/>
                  </a:lnTo>
                  <a:lnTo>
                    <a:pt x="862400" y="1459005"/>
                  </a:lnTo>
                  <a:close/>
                  <a:moveTo>
                    <a:pt x="868305" y="1501817"/>
                  </a:moveTo>
                  <a:lnTo>
                    <a:pt x="868305" y="1521750"/>
                  </a:lnTo>
                  <a:lnTo>
                    <a:pt x="857971" y="1521750"/>
                  </a:lnTo>
                  <a:lnTo>
                    <a:pt x="857971" y="1515856"/>
                  </a:lnTo>
                  <a:lnTo>
                    <a:pt x="865353" y="1515856"/>
                  </a:lnTo>
                  <a:lnTo>
                    <a:pt x="862400" y="1518803"/>
                  </a:lnTo>
                  <a:lnTo>
                    <a:pt x="862400" y="1501817"/>
                  </a:lnTo>
                  <a:close/>
                  <a:moveTo>
                    <a:pt x="839514" y="1521750"/>
                  </a:moveTo>
                  <a:lnTo>
                    <a:pt x="815151" y="1521750"/>
                  </a:lnTo>
                  <a:lnTo>
                    <a:pt x="815151" y="1515856"/>
                  </a:lnTo>
                  <a:lnTo>
                    <a:pt x="839514" y="1515856"/>
                  </a:lnTo>
                  <a:close/>
                  <a:moveTo>
                    <a:pt x="796695" y="1521750"/>
                  </a:moveTo>
                  <a:lnTo>
                    <a:pt x="772333" y="1521750"/>
                  </a:lnTo>
                  <a:lnTo>
                    <a:pt x="772333" y="1515856"/>
                  </a:lnTo>
                  <a:lnTo>
                    <a:pt x="796695" y="1515856"/>
                  </a:lnTo>
                  <a:close/>
                  <a:moveTo>
                    <a:pt x="753877" y="1521750"/>
                  </a:moveTo>
                  <a:lnTo>
                    <a:pt x="728776" y="1521750"/>
                  </a:lnTo>
                  <a:lnTo>
                    <a:pt x="728776" y="1515856"/>
                  </a:lnTo>
                  <a:lnTo>
                    <a:pt x="753877" y="1515856"/>
                  </a:lnTo>
                  <a:close/>
                  <a:moveTo>
                    <a:pt x="710320" y="1521750"/>
                  </a:moveTo>
                  <a:lnTo>
                    <a:pt x="685958" y="1521750"/>
                  </a:lnTo>
                  <a:lnTo>
                    <a:pt x="685958" y="1515856"/>
                  </a:lnTo>
                  <a:lnTo>
                    <a:pt x="710320" y="1515856"/>
                  </a:lnTo>
                  <a:close/>
                  <a:moveTo>
                    <a:pt x="667501" y="1521750"/>
                  </a:moveTo>
                  <a:lnTo>
                    <a:pt x="643140" y="1521750"/>
                  </a:lnTo>
                  <a:lnTo>
                    <a:pt x="643140" y="1515856"/>
                  </a:lnTo>
                  <a:lnTo>
                    <a:pt x="667501" y="1515856"/>
                  </a:lnTo>
                  <a:close/>
                  <a:moveTo>
                    <a:pt x="624684" y="1521750"/>
                  </a:moveTo>
                  <a:lnTo>
                    <a:pt x="599584" y="1521750"/>
                  </a:lnTo>
                  <a:lnTo>
                    <a:pt x="599584" y="1515856"/>
                  </a:lnTo>
                  <a:lnTo>
                    <a:pt x="624684" y="1515856"/>
                  </a:lnTo>
                  <a:close/>
                  <a:moveTo>
                    <a:pt x="581127" y="1521750"/>
                  </a:moveTo>
                  <a:lnTo>
                    <a:pt x="556765" y="1521750"/>
                  </a:lnTo>
                  <a:lnTo>
                    <a:pt x="556765" y="1515856"/>
                  </a:lnTo>
                  <a:lnTo>
                    <a:pt x="581127" y="1515856"/>
                  </a:lnTo>
                  <a:close/>
                  <a:moveTo>
                    <a:pt x="538309" y="1521750"/>
                  </a:moveTo>
                  <a:lnTo>
                    <a:pt x="513946" y="1521750"/>
                  </a:lnTo>
                  <a:lnTo>
                    <a:pt x="513946" y="1515856"/>
                  </a:lnTo>
                  <a:lnTo>
                    <a:pt x="538309" y="1515856"/>
                  </a:lnTo>
                  <a:close/>
                  <a:moveTo>
                    <a:pt x="495490" y="1521750"/>
                  </a:moveTo>
                  <a:lnTo>
                    <a:pt x="470390" y="1521750"/>
                  </a:lnTo>
                  <a:lnTo>
                    <a:pt x="470390" y="1515856"/>
                  </a:lnTo>
                  <a:lnTo>
                    <a:pt x="495490" y="1515856"/>
                  </a:lnTo>
                  <a:close/>
                  <a:moveTo>
                    <a:pt x="451933" y="1521750"/>
                  </a:moveTo>
                  <a:lnTo>
                    <a:pt x="427571" y="1521750"/>
                  </a:lnTo>
                  <a:lnTo>
                    <a:pt x="427571" y="1515856"/>
                  </a:lnTo>
                  <a:lnTo>
                    <a:pt x="451933" y="1515856"/>
                  </a:lnTo>
                  <a:close/>
                  <a:moveTo>
                    <a:pt x="409115" y="1521750"/>
                  </a:moveTo>
                  <a:lnTo>
                    <a:pt x="384753" y="1521750"/>
                  </a:lnTo>
                  <a:lnTo>
                    <a:pt x="384753" y="1515856"/>
                  </a:lnTo>
                  <a:lnTo>
                    <a:pt x="409115" y="1515856"/>
                  </a:lnTo>
                  <a:close/>
                  <a:moveTo>
                    <a:pt x="366295" y="1521750"/>
                  </a:moveTo>
                  <a:lnTo>
                    <a:pt x="341195" y="1521750"/>
                  </a:lnTo>
                  <a:lnTo>
                    <a:pt x="341195" y="1515856"/>
                  </a:lnTo>
                  <a:lnTo>
                    <a:pt x="366295" y="1515856"/>
                  </a:lnTo>
                  <a:close/>
                  <a:moveTo>
                    <a:pt x="322740" y="1521750"/>
                  </a:moveTo>
                  <a:lnTo>
                    <a:pt x="298377" y="1521750"/>
                  </a:lnTo>
                  <a:lnTo>
                    <a:pt x="298377" y="1515856"/>
                  </a:lnTo>
                  <a:lnTo>
                    <a:pt x="322740" y="1515856"/>
                  </a:lnTo>
                  <a:close/>
                  <a:moveTo>
                    <a:pt x="279920" y="1521750"/>
                  </a:moveTo>
                  <a:lnTo>
                    <a:pt x="255558" y="1521750"/>
                  </a:lnTo>
                  <a:lnTo>
                    <a:pt x="255558" y="1515856"/>
                  </a:lnTo>
                  <a:lnTo>
                    <a:pt x="279920" y="1515856"/>
                  </a:lnTo>
                  <a:close/>
                  <a:moveTo>
                    <a:pt x="237102" y="1521750"/>
                  </a:moveTo>
                  <a:lnTo>
                    <a:pt x="212002" y="1521750"/>
                  </a:lnTo>
                  <a:lnTo>
                    <a:pt x="212002" y="1515856"/>
                  </a:lnTo>
                  <a:lnTo>
                    <a:pt x="237102" y="1515856"/>
                  </a:lnTo>
                  <a:close/>
                  <a:moveTo>
                    <a:pt x="193545" y="1521750"/>
                  </a:moveTo>
                  <a:lnTo>
                    <a:pt x="169182" y="1521750"/>
                  </a:lnTo>
                  <a:lnTo>
                    <a:pt x="169182" y="1515856"/>
                  </a:lnTo>
                  <a:lnTo>
                    <a:pt x="193545" y="1515856"/>
                  </a:lnTo>
                  <a:close/>
                  <a:moveTo>
                    <a:pt x="150727" y="1521750"/>
                  </a:moveTo>
                  <a:lnTo>
                    <a:pt x="126364" y="1521750"/>
                  </a:lnTo>
                  <a:lnTo>
                    <a:pt x="126364" y="1515856"/>
                  </a:lnTo>
                  <a:lnTo>
                    <a:pt x="150727" y="1515856"/>
                  </a:lnTo>
                  <a:close/>
                  <a:moveTo>
                    <a:pt x="107909" y="1521750"/>
                  </a:moveTo>
                  <a:lnTo>
                    <a:pt x="82807" y="1521750"/>
                  </a:lnTo>
                  <a:lnTo>
                    <a:pt x="82807" y="1515856"/>
                  </a:lnTo>
                  <a:lnTo>
                    <a:pt x="107909" y="1515856"/>
                  </a:lnTo>
                  <a:close/>
                  <a:moveTo>
                    <a:pt x="64351" y="1521750"/>
                  </a:moveTo>
                  <a:lnTo>
                    <a:pt x="39989" y="1521750"/>
                  </a:lnTo>
                  <a:lnTo>
                    <a:pt x="39989" y="1515856"/>
                  </a:lnTo>
                  <a:lnTo>
                    <a:pt x="64351" y="1515856"/>
                  </a:lnTo>
                  <a:close/>
                  <a:moveTo>
                    <a:pt x="21533" y="1521750"/>
                  </a:moveTo>
                  <a:lnTo>
                    <a:pt x="3815" y="1521750"/>
                  </a:lnTo>
                  <a:lnTo>
                    <a:pt x="3815" y="1515856"/>
                  </a:lnTo>
                  <a:lnTo>
                    <a:pt x="21533" y="1515856"/>
                  </a:lnTo>
                </a:path>
              </a:pathLst>
            </a:custGeom>
            <a:solidFill>
              <a:srgbClr val="000000"/>
            </a:solidFill>
            <a:ln w="7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27BDCB07-0836-4E15-B65B-8F315C231DDA}"/>
                </a:ext>
              </a:extLst>
            </p:cNvPr>
            <p:cNvSpPr/>
            <p:nvPr/>
          </p:nvSpPr>
          <p:spPr>
            <a:xfrm>
              <a:off x="7602189" y="3416599"/>
              <a:ext cx="1898786" cy="444426"/>
            </a:xfrm>
            <a:custGeom>
              <a:avLst/>
              <a:gdLst>
                <a:gd name="connsiteX0" fmla="*/ 420 w 1898786"/>
                <a:gd name="connsiteY0" fmla="*/ 441661 h 444426"/>
                <a:gd name="connsiteX1" fmla="*/ 420 w 1898786"/>
                <a:gd name="connsiteY1" fmla="*/ 416549 h 444426"/>
                <a:gd name="connsiteX2" fmla="*/ 6327 w 1898786"/>
                <a:gd name="connsiteY2" fmla="*/ 416549 h 444426"/>
                <a:gd name="connsiteX3" fmla="*/ 6327 w 1898786"/>
                <a:gd name="connsiteY3" fmla="*/ 441661 h 444426"/>
                <a:gd name="connsiteX4" fmla="*/ 420 w 1898786"/>
                <a:gd name="connsiteY4" fmla="*/ 398098 h 444426"/>
                <a:gd name="connsiteX5" fmla="*/ 420 w 1898786"/>
                <a:gd name="connsiteY5" fmla="*/ 373736 h 444426"/>
                <a:gd name="connsiteX6" fmla="*/ 6327 w 1898786"/>
                <a:gd name="connsiteY6" fmla="*/ 373736 h 444426"/>
                <a:gd name="connsiteX7" fmla="*/ 6327 w 1898786"/>
                <a:gd name="connsiteY7" fmla="*/ 398098 h 444426"/>
                <a:gd name="connsiteX8" fmla="*/ 420 w 1898786"/>
                <a:gd name="connsiteY8" fmla="*/ 355286 h 444426"/>
                <a:gd name="connsiteX9" fmla="*/ 420 w 1898786"/>
                <a:gd name="connsiteY9" fmla="*/ 330923 h 444426"/>
                <a:gd name="connsiteX10" fmla="*/ 6327 w 1898786"/>
                <a:gd name="connsiteY10" fmla="*/ 330923 h 444426"/>
                <a:gd name="connsiteX11" fmla="*/ 6327 w 1898786"/>
                <a:gd name="connsiteY11" fmla="*/ 355286 h 444426"/>
                <a:gd name="connsiteX12" fmla="*/ 420 w 1898786"/>
                <a:gd name="connsiteY12" fmla="*/ 312455 h 444426"/>
                <a:gd name="connsiteX13" fmla="*/ 420 w 1898786"/>
                <a:gd name="connsiteY13" fmla="*/ 287361 h 444426"/>
                <a:gd name="connsiteX14" fmla="*/ 6327 w 1898786"/>
                <a:gd name="connsiteY14" fmla="*/ 287361 h 444426"/>
                <a:gd name="connsiteX15" fmla="*/ 6327 w 1898786"/>
                <a:gd name="connsiteY15" fmla="*/ 312455 h 444426"/>
                <a:gd name="connsiteX16" fmla="*/ 420 w 1898786"/>
                <a:gd name="connsiteY16" fmla="*/ 268910 h 444426"/>
                <a:gd name="connsiteX17" fmla="*/ 420 w 1898786"/>
                <a:gd name="connsiteY17" fmla="*/ 244548 h 444426"/>
                <a:gd name="connsiteX18" fmla="*/ 6327 w 1898786"/>
                <a:gd name="connsiteY18" fmla="*/ 244548 h 444426"/>
                <a:gd name="connsiteX19" fmla="*/ 6327 w 1898786"/>
                <a:gd name="connsiteY19" fmla="*/ 268910 h 444426"/>
                <a:gd name="connsiteX20" fmla="*/ 420 w 1898786"/>
                <a:gd name="connsiteY20" fmla="*/ 226087 h 444426"/>
                <a:gd name="connsiteX21" fmla="*/ 420 w 1898786"/>
                <a:gd name="connsiteY21" fmla="*/ 201725 h 444426"/>
                <a:gd name="connsiteX22" fmla="*/ 6327 w 1898786"/>
                <a:gd name="connsiteY22" fmla="*/ 201725 h 444426"/>
                <a:gd name="connsiteX23" fmla="*/ 6327 w 1898786"/>
                <a:gd name="connsiteY23" fmla="*/ 226087 h 444426"/>
                <a:gd name="connsiteX24" fmla="*/ 420 w 1898786"/>
                <a:gd name="connsiteY24" fmla="*/ 183269 h 444426"/>
                <a:gd name="connsiteX25" fmla="*/ 420 w 1898786"/>
                <a:gd name="connsiteY25" fmla="*/ 158169 h 444426"/>
                <a:gd name="connsiteX26" fmla="*/ 6327 w 1898786"/>
                <a:gd name="connsiteY26" fmla="*/ 158169 h 444426"/>
                <a:gd name="connsiteX27" fmla="*/ 6327 w 1898786"/>
                <a:gd name="connsiteY27" fmla="*/ 183269 h 444426"/>
                <a:gd name="connsiteX28" fmla="*/ 420 w 1898786"/>
                <a:gd name="connsiteY28" fmla="*/ 139712 h 444426"/>
                <a:gd name="connsiteX29" fmla="*/ 420 w 1898786"/>
                <a:gd name="connsiteY29" fmla="*/ 115349 h 444426"/>
                <a:gd name="connsiteX30" fmla="*/ 6327 w 1898786"/>
                <a:gd name="connsiteY30" fmla="*/ 115349 h 444426"/>
                <a:gd name="connsiteX31" fmla="*/ 6327 w 1898786"/>
                <a:gd name="connsiteY31" fmla="*/ 139712 h 444426"/>
                <a:gd name="connsiteX32" fmla="*/ 420 w 1898786"/>
                <a:gd name="connsiteY32" fmla="*/ 96894 h 444426"/>
                <a:gd name="connsiteX33" fmla="*/ 420 w 1898786"/>
                <a:gd name="connsiteY33" fmla="*/ 72531 h 444426"/>
                <a:gd name="connsiteX34" fmla="*/ 6327 w 1898786"/>
                <a:gd name="connsiteY34" fmla="*/ 72531 h 444426"/>
                <a:gd name="connsiteX35" fmla="*/ 6327 w 1898786"/>
                <a:gd name="connsiteY35" fmla="*/ 96894 h 444426"/>
                <a:gd name="connsiteX36" fmla="*/ 420 w 1898786"/>
                <a:gd name="connsiteY36" fmla="*/ 54075 h 444426"/>
                <a:gd name="connsiteX37" fmla="*/ 420 w 1898786"/>
                <a:gd name="connsiteY37" fmla="*/ 28974 h 444426"/>
                <a:gd name="connsiteX38" fmla="*/ 6327 w 1898786"/>
                <a:gd name="connsiteY38" fmla="*/ 28974 h 444426"/>
                <a:gd name="connsiteX39" fmla="*/ 6327 w 1898786"/>
                <a:gd name="connsiteY39" fmla="*/ 54075 h 444426"/>
                <a:gd name="connsiteX40" fmla="*/ 420 w 1898786"/>
                <a:gd name="connsiteY40" fmla="*/ 10518 h 444426"/>
                <a:gd name="connsiteX41" fmla="*/ 420 w 1898786"/>
                <a:gd name="connsiteY41" fmla="*/ 182 h 444426"/>
                <a:gd name="connsiteX42" fmla="*/ 20353 w 1898786"/>
                <a:gd name="connsiteY42" fmla="*/ 182 h 444426"/>
                <a:gd name="connsiteX43" fmla="*/ 20353 w 1898786"/>
                <a:gd name="connsiteY43" fmla="*/ 6089 h 444426"/>
                <a:gd name="connsiteX44" fmla="*/ 3373 w 1898786"/>
                <a:gd name="connsiteY44" fmla="*/ 6089 h 444426"/>
                <a:gd name="connsiteX45" fmla="*/ 6327 w 1898786"/>
                <a:gd name="connsiteY45" fmla="*/ 3136 h 444426"/>
                <a:gd name="connsiteX46" fmla="*/ 6327 w 1898786"/>
                <a:gd name="connsiteY46" fmla="*/ 10518 h 444426"/>
                <a:gd name="connsiteX47" fmla="*/ 38809 w 1898786"/>
                <a:gd name="connsiteY47" fmla="*/ 182 h 444426"/>
                <a:gd name="connsiteX48" fmla="*/ 63171 w 1898786"/>
                <a:gd name="connsiteY48" fmla="*/ 182 h 444426"/>
                <a:gd name="connsiteX49" fmla="*/ 63171 w 1898786"/>
                <a:gd name="connsiteY49" fmla="*/ 6089 h 444426"/>
                <a:gd name="connsiteX50" fmla="*/ 38809 w 1898786"/>
                <a:gd name="connsiteY50" fmla="*/ 6089 h 444426"/>
                <a:gd name="connsiteX51" fmla="*/ 81628 w 1898786"/>
                <a:gd name="connsiteY51" fmla="*/ 182 h 444426"/>
                <a:gd name="connsiteX52" fmla="*/ 105989 w 1898786"/>
                <a:gd name="connsiteY52" fmla="*/ 182 h 444426"/>
                <a:gd name="connsiteX53" fmla="*/ 105989 w 1898786"/>
                <a:gd name="connsiteY53" fmla="*/ 6089 h 444426"/>
                <a:gd name="connsiteX54" fmla="*/ 81628 w 1898786"/>
                <a:gd name="connsiteY54" fmla="*/ 6089 h 444426"/>
                <a:gd name="connsiteX55" fmla="*/ 124446 w 1898786"/>
                <a:gd name="connsiteY55" fmla="*/ 182 h 444426"/>
                <a:gd name="connsiteX56" fmla="*/ 149546 w 1898786"/>
                <a:gd name="connsiteY56" fmla="*/ 182 h 444426"/>
                <a:gd name="connsiteX57" fmla="*/ 149546 w 1898786"/>
                <a:gd name="connsiteY57" fmla="*/ 6089 h 444426"/>
                <a:gd name="connsiteX58" fmla="*/ 124446 w 1898786"/>
                <a:gd name="connsiteY58" fmla="*/ 6089 h 444426"/>
                <a:gd name="connsiteX59" fmla="*/ 168002 w 1898786"/>
                <a:gd name="connsiteY59" fmla="*/ 182 h 444426"/>
                <a:gd name="connsiteX60" fmla="*/ 192366 w 1898786"/>
                <a:gd name="connsiteY60" fmla="*/ 182 h 444426"/>
                <a:gd name="connsiteX61" fmla="*/ 192366 w 1898786"/>
                <a:gd name="connsiteY61" fmla="*/ 6089 h 444426"/>
                <a:gd name="connsiteX62" fmla="*/ 168002 w 1898786"/>
                <a:gd name="connsiteY62" fmla="*/ 6089 h 444426"/>
                <a:gd name="connsiteX63" fmla="*/ 210822 w 1898786"/>
                <a:gd name="connsiteY63" fmla="*/ 182 h 444426"/>
                <a:gd name="connsiteX64" fmla="*/ 235184 w 1898786"/>
                <a:gd name="connsiteY64" fmla="*/ 182 h 444426"/>
                <a:gd name="connsiteX65" fmla="*/ 235184 w 1898786"/>
                <a:gd name="connsiteY65" fmla="*/ 6089 h 444426"/>
                <a:gd name="connsiteX66" fmla="*/ 210822 w 1898786"/>
                <a:gd name="connsiteY66" fmla="*/ 6089 h 444426"/>
                <a:gd name="connsiteX67" fmla="*/ 253640 w 1898786"/>
                <a:gd name="connsiteY67" fmla="*/ 182 h 444426"/>
                <a:gd name="connsiteX68" fmla="*/ 278742 w 1898786"/>
                <a:gd name="connsiteY68" fmla="*/ 182 h 444426"/>
                <a:gd name="connsiteX69" fmla="*/ 278742 w 1898786"/>
                <a:gd name="connsiteY69" fmla="*/ 6089 h 444426"/>
                <a:gd name="connsiteX70" fmla="*/ 253640 w 1898786"/>
                <a:gd name="connsiteY70" fmla="*/ 6089 h 444426"/>
                <a:gd name="connsiteX71" fmla="*/ 297197 w 1898786"/>
                <a:gd name="connsiteY71" fmla="*/ 182 h 444426"/>
                <a:gd name="connsiteX72" fmla="*/ 321560 w 1898786"/>
                <a:gd name="connsiteY72" fmla="*/ 182 h 444426"/>
                <a:gd name="connsiteX73" fmla="*/ 321560 w 1898786"/>
                <a:gd name="connsiteY73" fmla="*/ 6089 h 444426"/>
                <a:gd name="connsiteX74" fmla="*/ 297197 w 1898786"/>
                <a:gd name="connsiteY74" fmla="*/ 6089 h 444426"/>
                <a:gd name="connsiteX75" fmla="*/ 340015 w 1898786"/>
                <a:gd name="connsiteY75" fmla="*/ 182 h 444426"/>
                <a:gd name="connsiteX76" fmla="*/ 364378 w 1898786"/>
                <a:gd name="connsiteY76" fmla="*/ 182 h 444426"/>
                <a:gd name="connsiteX77" fmla="*/ 364378 w 1898786"/>
                <a:gd name="connsiteY77" fmla="*/ 6089 h 444426"/>
                <a:gd name="connsiteX78" fmla="*/ 340015 w 1898786"/>
                <a:gd name="connsiteY78" fmla="*/ 6089 h 444426"/>
                <a:gd name="connsiteX79" fmla="*/ 382833 w 1898786"/>
                <a:gd name="connsiteY79" fmla="*/ 182 h 444426"/>
                <a:gd name="connsiteX80" fmla="*/ 407935 w 1898786"/>
                <a:gd name="connsiteY80" fmla="*/ 182 h 444426"/>
                <a:gd name="connsiteX81" fmla="*/ 407935 w 1898786"/>
                <a:gd name="connsiteY81" fmla="*/ 6089 h 444426"/>
                <a:gd name="connsiteX82" fmla="*/ 382833 w 1898786"/>
                <a:gd name="connsiteY82" fmla="*/ 6089 h 444426"/>
                <a:gd name="connsiteX83" fmla="*/ 426391 w 1898786"/>
                <a:gd name="connsiteY83" fmla="*/ 182 h 444426"/>
                <a:gd name="connsiteX84" fmla="*/ 450753 w 1898786"/>
                <a:gd name="connsiteY84" fmla="*/ 182 h 444426"/>
                <a:gd name="connsiteX85" fmla="*/ 450753 w 1898786"/>
                <a:gd name="connsiteY85" fmla="*/ 6089 h 444426"/>
                <a:gd name="connsiteX86" fmla="*/ 426391 w 1898786"/>
                <a:gd name="connsiteY86" fmla="*/ 6089 h 444426"/>
                <a:gd name="connsiteX87" fmla="*/ 469209 w 1898786"/>
                <a:gd name="connsiteY87" fmla="*/ 182 h 444426"/>
                <a:gd name="connsiteX88" fmla="*/ 493573 w 1898786"/>
                <a:gd name="connsiteY88" fmla="*/ 182 h 444426"/>
                <a:gd name="connsiteX89" fmla="*/ 493573 w 1898786"/>
                <a:gd name="connsiteY89" fmla="*/ 6089 h 444426"/>
                <a:gd name="connsiteX90" fmla="*/ 469209 w 1898786"/>
                <a:gd name="connsiteY90" fmla="*/ 6089 h 444426"/>
                <a:gd name="connsiteX91" fmla="*/ 512029 w 1898786"/>
                <a:gd name="connsiteY91" fmla="*/ 182 h 444426"/>
                <a:gd name="connsiteX92" fmla="*/ 537129 w 1898786"/>
                <a:gd name="connsiteY92" fmla="*/ 182 h 444426"/>
                <a:gd name="connsiteX93" fmla="*/ 537129 w 1898786"/>
                <a:gd name="connsiteY93" fmla="*/ 6089 h 444426"/>
                <a:gd name="connsiteX94" fmla="*/ 512029 w 1898786"/>
                <a:gd name="connsiteY94" fmla="*/ 6089 h 444426"/>
                <a:gd name="connsiteX95" fmla="*/ 555586 w 1898786"/>
                <a:gd name="connsiteY95" fmla="*/ 182 h 444426"/>
                <a:gd name="connsiteX96" fmla="*/ 579947 w 1898786"/>
                <a:gd name="connsiteY96" fmla="*/ 182 h 444426"/>
                <a:gd name="connsiteX97" fmla="*/ 579947 w 1898786"/>
                <a:gd name="connsiteY97" fmla="*/ 6089 h 444426"/>
                <a:gd name="connsiteX98" fmla="*/ 555586 w 1898786"/>
                <a:gd name="connsiteY98" fmla="*/ 6089 h 444426"/>
                <a:gd name="connsiteX99" fmla="*/ 598404 w 1898786"/>
                <a:gd name="connsiteY99" fmla="*/ 182 h 444426"/>
                <a:gd name="connsiteX100" fmla="*/ 622766 w 1898786"/>
                <a:gd name="connsiteY100" fmla="*/ 182 h 444426"/>
                <a:gd name="connsiteX101" fmla="*/ 622766 w 1898786"/>
                <a:gd name="connsiteY101" fmla="*/ 6089 h 444426"/>
                <a:gd name="connsiteX102" fmla="*/ 598404 w 1898786"/>
                <a:gd name="connsiteY102" fmla="*/ 6089 h 444426"/>
                <a:gd name="connsiteX103" fmla="*/ 641222 w 1898786"/>
                <a:gd name="connsiteY103" fmla="*/ 182 h 444426"/>
                <a:gd name="connsiteX104" fmla="*/ 666324 w 1898786"/>
                <a:gd name="connsiteY104" fmla="*/ 182 h 444426"/>
                <a:gd name="connsiteX105" fmla="*/ 666324 w 1898786"/>
                <a:gd name="connsiteY105" fmla="*/ 6089 h 444426"/>
                <a:gd name="connsiteX106" fmla="*/ 641222 w 1898786"/>
                <a:gd name="connsiteY106" fmla="*/ 6089 h 444426"/>
                <a:gd name="connsiteX107" fmla="*/ 684779 w 1898786"/>
                <a:gd name="connsiteY107" fmla="*/ 182 h 444426"/>
                <a:gd name="connsiteX108" fmla="*/ 709142 w 1898786"/>
                <a:gd name="connsiteY108" fmla="*/ 182 h 444426"/>
                <a:gd name="connsiteX109" fmla="*/ 709142 w 1898786"/>
                <a:gd name="connsiteY109" fmla="*/ 6089 h 444426"/>
                <a:gd name="connsiteX110" fmla="*/ 684779 w 1898786"/>
                <a:gd name="connsiteY110" fmla="*/ 6089 h 444426"/>
                <a:gd name="connsiteX111" fmla="*/ 727597 w 1898786"/>
                <a:gd name="connsiteY111" fmla="*/ 182 h 444426"/>
                <a:gd name="connsiteX112" fmla="*/ 751960 w 1898786"/>
                <a:gd name="connsiteY112" fmla="*/ 182 h 444426"/>
                <a:gd name="connsiteX113" fmla="*/ 751960 w 1898786"/>
                <a:gd name="connsiteY113" fmla="*/ 6089 h 444426"/>
                <a:gd name="connsiteX114" fmla="*/ 727597 w 1898786"/>
                <a:gd name="connsiteY114" fmla="*/ 6089 h 444426"/>
                <a:gd name="connsiteX115" fmla="*/ 770417 w 1898786"/>
                <a:gd name="connsiteY115" fmla="*/ 182 h 444426"/>
                <a:gd name="connsiteX116" fmla="*/ 795517 w 1898786"/>
                <a:gd name="connsiteY116" fmla="*/ 182 h 444426"/>
                <a:gd name="connsiteX117" fmla="*/ 795517 w 1898786"/>
                <a:gd name="connsiteY117" fmla="*/ 6089 h 444426"/>
                <a:gd name="connsiteX118" fmla="*/ 770417 w 1898786"/>
                <a:gd name="connsiteY118" fmla="*/ 6089 h 444426"/>
                <a:gd name="connsiteX119" fmla="*/ 813973 w 1898786"/>
                <a:gd name="connsiteY119" fmla="*/ 182 h 444426"/>
                <a:gd name="connsiteX120" fmla="*/ 838335 w 1898786"/>
                <a:gd name="connsiteY120" fmla="*/ 182 h 444426"/>
                <a:gd name="connsiteX121" fmla="*/ 838335 w 1898786"/>
                <a:gd name="connsiteY121" fmla="*/ 6089 h 444426"/>
                <a:gd name="connsiteX122" fmla="*/ 813973 w 1898786"/>
                <a:gd name="connsiteY122" fmla="*/ 6089 h 444426"/>
                <a:gd name="connsiteX123" fmla="*/ 856791 w 1898786"/>
                <a:gd name="connsiteY123" fmla="*/ 182 h 444426"/>
                <a:gd name="connsiteX124" fmla="*/ 881155 w 1898786"/>
                <a:gd name="connsiteY124" fmla="*/ 182 h 444426"/>
                <a:gd name="connsiteX125" fmla="*/ 881155 w 1898786"/>
                <a:gd name="connsiteY125" fmla="*/ 6089 h 444426"/>
                <a:gd name="connsiteX126" fmla="*/ 856791 w 1898786"/>
                <a:gd name="connsiteY126" fmla="*/ 6089 h 444426"/>
                <a:gd name="connsiteX127" fmla="*/ 899611 w 1898786"/>
                <a:gd name="connsiteY127" fmla="*/ 182 h 444426"/>
                <a:gd name="connsiteX128" fmla="*/ 924711 w 1898786"/>
                <a:gd name="connsiteY128" fmla="*/ 182 h 444426"/>
                <a:gd name="connsiteX129" fmla="*/ 924711 w 1898786"/>
                <a:gd name="connsiteY129" fmla="*/ 6089 h 444426"/>
                <a:gd name="connsiteX130" fmla="*/ 899611 w 1898786"/>
                <a:gd name="connsiteY130" fmla="*/ 6089 h 444426"/>
                <a:gd name="connsiteX131" fmla="*/ 943168 w 1898786"/>
                <a:gd name="connsiteY131" fmla="*/ 182 h 444426"/>
                <a:gd name="connsiteX132" fmla="*/ 967529 w 1898786"/>
                <a:gd name="connsiteY132" fmla="*/ 182 h 444426"/>
                <a:gd name="connsiteX133" fmla="*/ 967529 w 1898786"/>
                <a:gd name="connsiteY133" fmla="*/ 6089 h 444426"/>
                <a:gd name="connsiteX134" fmla="*/ 943168 w 1898786"/>
                <a:gd name="connsiteY134" fmla="*/ 6089 h 444426"/>
                <a:gd name="connsiteX135" fmla="*/ 985986 w 1898786"/>
                <a:gd name="connsiteY135" fmla="*/ 182 h 444426"/>
                <a:gd name="connsiteX136" fmla="*/ 1010348 w 1898786"/>
                <a:gd name="connsiteY136" fmla="*/ 182 h 444426"/>
                <a:gd name="connsiteX137" fmla="*/ 1010348 w 1898786"/>
                <a:gd name="connsiteY137" fmla="*/ 6089 h 444426"/>
                <a:gd name="connsiteX138" fmla="*/ 985986 w 1898786"/>
                <a:gd name="connsiteY138" fmla="*/ 6089 h 444426"/>
                <a:gd name="connsiteX139" fmla="*/ 1028804 w 1898786"/>
                <a:gd name="connsiteY139" fmla="*/ 182 h 444426"/>
                <a:gd name="connsiteX140" fmla="*/ 1053902 w 1898786"/>
                <a:gd name="connsiteY140" fmla="*/ 182 h 444426"/>
                <a:gd name="connsiteX141" fmla="*/ 1053902 w 1898786"/>
                <a:gd name="connsiteY141" fmla="*/ 6089 h 444426"/>
                <a:gd name="connsiteX142" fmla="*/ 1028804 w 1898786"/>
                <a:gd name="connsiteY142" fmla="*/ 6089 h 444426"/>
                <a:gd name="connsiteX143" fmla="*/ 1072353 w 1898786"/>
                <a:gd name="connsiteY143" fmla="*/ 182 h 444426"/>
                <a:gd name="connsiteX144" fmla="*/ 1096715 w 1898786"/>
                <a:gd name="connsiteY144" fmla="*/ 182 h 444426"/>
                <a:gd name="connsiteX145" fmla="*/ 1096715 w 1898786"/>
                <a:gd name="connsiteY145" fmla="*/ 6089 h 444426"/>
                <a:gd name="connsiteX146" fmla="*/ 1072353 w 1898786"/>
                <a:gd name="connsiteY146" fmla="*/ 6089 h 444426"/>
                <a:gd name="connsiteX147" fmla="*/ 1115183 w 1898786"/>
                <a:gd name="connsiteY147" fmla="*/ 182 h 444426"/>
                <a:gd name="connsiteX148" fmla="*/ 1139545 w 1898786"/>
                <a:gd name="connsiteY148" fmla="*/ 182 h 444426"/>
                <a:gd name="connsiteX149" fmla="*/ 1139545 w 1898786"/>
                <a:gd name="connsiteY149" fmla="*/ 6089 h 444426"/>
                <a:gd name="connsiteX150" fmla="*/ 1115183 w 1898786"/>
                <a:gd name="connsiteY150" fmla="*/ 6089 h 444426"/>
                <a:gd name="connsiteX151" fmla="*/ 1157996 w 1898786"/>
                <a:gd name="connsiteY151" fmla="*/ 182 h 444426"/>
                <a:gd name="connsiteX152" fmla="*/ 1183091 w 1898786"/>
                <a:gd name="connsiteY152" fmla="*/ 182 h 444426"/>
                <a:gd name="connsiteX153" fmla="*/ 1183091 w 1898786"/>
                <a:gd name="connsiteY153" fmla="*/ 6089 h 444426"/>
                <a:gd name="connsiteX154" fmla="*/ 1157996 w 1898786"/>
                <a:gd name="connsiteY154" fmla="*/ 6089 h 444426"/>
                <a:gd name="connsiteX155" fmla="*/ 1201559 w 1898786"/>
                <a:gd name="connsiteY155" fmla="*/ 182 h 444426"/>
                <a:gd name="connsiteX156" fmla="*/ 1225921 w 1898786"/>
                <a:gd name="connsiteY156" fmla="*/ 182 h 444426"/>
                <a:gd name="connsiteX157" fmla="*/ 1225921 w 1898786"/>
                <a:gd name="connsiteY157" fmla="*/ 6089 h 444426"/>
                <a:gd name="connsiteX158" fmla="*/ 1201559 w 1898786"/>
                <a:gd name="connsiteY158" fmla="*/ 6089 h 444426"/>
                <a:gd name="connsiteX159" fmla="*/ 1244371 w 1898786"/>
                <a:gd name="connsiteY159" fmla="*/ 182 h 444426"/>
                <a:gd name="connsiteX160" fmla="*/ 1268734 w 1898786"/>
                <a:gd name="connsiteY160" fmla="*/ 182 h 444426"/>
                <a:gd name="connsiteX161" fmla="*/ 1268734 w 1898786"/>
                <a:gd name="connsiteY161" fmla="*/ 6089 h 444426"/>
                <a:gd name="connsiteX162" fmla="*/ 1244371 w 1898786"/>
                <a:gd name="connsiteY162" fmla="*/ 6089 h 444426"/>
                <a:gd name="connsiteX163" fmla="*/ 1287184 w 1898786"/>
                <a:gd name="connsiteY163" fmla="*/ 182 h 444426"/>
                <a:gd name="connsiteX164" fmla="*/ 1312296 w 1898786"/>
                <a:gd name="connsiteY164" fmla="*/ 182 h 444426"/>
                <a:gd name="connsiteX165" fmla="*/ 1312296 w 1898786"/>
                <a:gd name="connsiteY165" fmla="*/ 6089 h 444426"/>
                <a:gd name="connsiteX166" fmla="*/ 1287184 w 1898786"/>
                <a:gd name="connsiteY166" fmla="*/ 6089 h 444426"/>
                <a:gd name="connsiteX167" fmla="*/ 1330747 w 1898786"/>
                <a:gd name="connsiteY167" fmla="*/ 182 h 444426"/>
                <a:gd name="connsiteX168" fmla="*/ 1355109 w 1898786"/>
                <a:gd name="connsiteY168" fmla="*/ 182 h 444426"/>
                <a:gd name="connsiteX169" fmla="*/ 1355109 w 1898786"/>
                <a:gd name="connsiteY169" fmla="*/ 6089 h 444426"/>
                <a:gd name="connsiteX170" fmla="*/ 1330747 w 1898786"/>
                <a:gd name="connsiteY170" fmla="*/ 6089 h 444426"/>
                <a:gd name="connsiteX171" fmla="*/ 1373559 w 1898786"/>
                <a:gd name="connsiteY171" fmla="*/ 182 h 444426"/>
                <a:gd name="connsiteX172" fmla="*/ 1397922 w 1898786"/>
                <a:gd name="connsiteY172" fmla="*/ 182 h 444426"/>
                <a:gd name="connsiteX173" fmla="*/ 1397922 w 1898786"/>
                <a:gd name="connsiteY173" fmla="*/ 6089 h 444426"/>
                <a:gd name="connsiteX174" fmla="*/ 1373559 w 1898786"/>
                <a:gd name="connsiteY174" fmla="*/ 6089 h 444426"/>
                <a:gd name="connsiteX175" fmla="*/ 1416390 w 1898786"/>
                <a:gd name="connsiteY175" fmla="*/ 182 h 444426"/>
                <a:gd name="connsiteX176" fmla="*/ 1441485 w 1898786"/>
                <a:gd name="connsiteY176" fmla="*/ 182 h 444426"/>
                <a:gd name="connsiteX177" fmla="*/ 1441485 w 1898786"/>
                <a:gd name="connsiteY177" fmla="*/ 6089 h 444426"/>
                <a:gd name="connsiteX178" fmla="*/ 1416390 w 1898786"/>
                <a:gd name="connsiteY178" fmla="*/ 6089 h 444426"/>
                <a:gd name="connsiteX179" fmla="*/ 1459935 w 1898786"/>
                <a:gd name="connsiteY179" fmla="*/ 182 h 444426"/>
                <a:gd name="connsiteX180" fmla="*/ 1484297 w 1898786"/>
                <a:gd name="connsiteY180" fmla="*/ 182 h 444426"/>
                <a:gd name="connsiteX181" fmla="*/ 1484297 w 1898786"/>
                <a:gd name="connsiteY181" fmla="*/ 6089 h 444426"/>
                <a:gd name="connsiteX182" fmla="*/ 1459935 w 1898786"/>
                <a:gd name="connsiteY182" fmla="*/ 6089 h 444426"/>
                <a:gd name="connsiteX183" fmla="*/ 1502765 w 1898786"/>
                <a:gd name="connsiteY183" fmla="*/ 182 h 444426"/>
                <a:gd name="connsiteX184" fmla="*/ 1527128 w 1898786"/>
                <a:gd name="connsiteY184" fmla="*/ 182 h 444426"/>
                <a:gd name="connsiteX185" fmla="*/ 1527128 w 1898786"/>
                <a:gd name="connsiteY185" fmla="*/ 6089 h 444426"/>
                <a:gd name="connsiteX186" fmla="*/ 1502765 w 1898786"/>
                <a:gd name="connsiteY186" fmla="*/ 6089 h 444426"/>
                <a:gd name="connsiteX187" fmla="*/ 1545578 w 1898786"/>
                <a:gd name="connsiteY187" fmla="*/ 182 h 444426"/>
                <a:gd name="connsiteX188" fmla="*/ 1570673 w 1898786"/>
                <a:gd name="connsiteY188" fmla="*/ 182 h 444426"/>
                <a:gd name="connsiteX189" fmla="*/ 1570673 w 1898786"/>
                <a:gd name="connsiteY189" fmla="*/ 6089 h 444426"/>
                <a:gd name="connsiteX190" fmla="*/ 1545578 w 1898786"/>
                <a:gd name="connsiteY190" fmla="*/ 6089 h 444426"/>
                <a:gd name="connsiteX191" fmla="*/ 1589141 w 1898786"/>
                <a:gd name="connsiteY191" fmla="*/ 182 h 444426"/>
                <a:gd name="connsiteX192" fmla="*/ 1613503 w 1898786"/>
                <a:gd name="connsiteY192" fmla="*/ 182 h 444426"/>
                <a:gd name="connsiteX193" fmla="*/ 1613503 w 1898786"/>
                <a:gd name="connsiteY193" fmla="*/ 6089 h 444426"/>
                <a:gd name="connsiteX194" fmla="*/ 1589141 w 1898786"/>
                <a:gd name="connsiteY194" fmla="*/ 6089 h 444426"/>
                <a:gd name="connsiteX195" fmla="*/ 1631954 w 1898786"/>
                <a:gd name="connsiteY195" fmla="*/ 182 h 444426"/>
                <a:gd name="connsiteX196" fmla="*/ 1656316 w 1898786"/>
                <a:gd name="connsiteY196" fmla="*/ 182 h 444426"/>
                <a:gd name="connsiteX197" fmla="*/ 1656316 w 1898786"/>
                <a:gd name="connsiteY197" fmla="*/ 6089 h 444426"/>
                <a:gd name="connsiteX198" fmla="*/ 1631954 w 1898786"/>
                <a:gd name="connsiteY198" fmla="*/ 6089 h 444426"/>
                <a:gd name="connsiteX199" fmla="*/ 1674766 w 1898786"/>
                <a:gd name="connsiteY199" fmla="*/ 182 h 444426"/>
                <a:gd name="connsiteX200" fmla="*/ 1699878 w 1898786"/>
                <a:gd name="connsiteY200" fmla="*/ 182 h 444426"/>
                <a:gd name="connsiteX201" fmla="*/ 1699878 w 1898786"/>
                <a:gd name="connsiteY201" fmla="*/ 6089 h 444426"/>
                <a:gd name="connsiteX202" fmla="*/ 1674766 w 1898786"/>
                <a:gd name="connsiteY202" fmla="*/ 6089 h 444426"/>
                <a:gd name="connsiteX203" fmla="*/ 1718329 w 1898786"/>
                <a:gd name="connsiteY203" fmla="*/ 182 h 444426"/>
                <a:gd name="connsiteX204" fmla="*/ 1742691 w 1898786"/>
                <a:gd name="connsiteY204" fmla="*/ 182 h 444426"/>
                <a:gd name="connsiteX205" fmla="*/ 1742691 w 1898786"/>
                <a:gd name="connsiteY205" fmla="*/ 6089 h 444426"/>
                <a:gd name="connsiteX206" fmla="*/ 1718329 w 1898786"/>
                <a:gd name="connsiteY206" fmla="*/ 6089 h 444426"/>
                <a:gd name="connsiteX207" fmla="*/ 1761142 w 1898786"/>
                <a:gd name="connsiteY207" fmla="*/ 182 h 444426"/>
                <a:gd name="connsiteX208" fmla="*/ 1785504 w 1898786"/>
                <a:gd name="connsiteY208" fmla="*/ 182 h 444426"/>
                <a:gd name="connsiteX209" fmla="*/ 1785504 w 1898786"/>
                <a:gd name="connsiteY209" fmla="*/ 6089 h 444426"/>
                <a:gd name="connsiteX210" fmla="*/ 1761142 w 1898786"/>
                <a:gd name="connsiteY210" fmla="*/ 6089 h 444426"/>
                <a:gd name="connsiteX211" fmla="*/ 1803972 w 1898786"/>
                <a:gd name="connsiteY211" fmla="*/ 182 h 444426"/>
                <a:gd name="connsiteX212" fmla="*/ 1829067 w 1898786"/>
                <a:gd name="connsiteY212" fmla="*/ 182 h 444426"/>
                <a:gd name="connsiteX213" fmla="*/ 1829067 w 1898786"/>
                <a:gd name="connsiteY213" fmla="*/ 6089 h 444426"/>
                <a:gd name="connsiteX214" fmla="*/ 1803972 w 1898786"/>
                <a:gd name="connsiteY214" fmla="*/ 6089 h 444426"/>
                <a:gd name="connsiteX215" fmla="*/ 1847517 w 1898786"/>
                <a:gd name="connsiteY215" fmla="*/ 182 h 444426"/>
                <a:gd name="connsiteX216" fmla="*/ 1871879 w 1898786"/>
                <a:gd name="connsiteY216" fmla="*/ 182 h 444426"/>
                <a:gd name="connsiteX217" fmla="*/ 1871879 w 1898786"/>
                <a:gd name="connsiteY217" fmla="*/ 6089 h 444426"/>
                <a:gd name="connsiteX218" fmla="*/ 1847517 w 1898786"/>
                <a:gd name="connsiteY218" fmla="*/ 6089 h 444426"/>
                <a:gd name="connsiteX219" fmla="*/ 1890347 w 1898786"/>
                <a:gd name="connsiteY219" fmla="*/ 182 h 444426"/>
                <a:gd name="connsiteX220" fmla="*/ 1899206 w 1898786"/>
                <a:gd name="connsiteY220" fmla="*/ 182 h 444426"/>
                <a:gd name="connsiteX221" fmla="*/ 1899206 w 1898786"/>
                <a:gd name="connsiteY221" fmla="*/ 22330 h 444426"/>
                <a:gd name="connsiteX222" fmla="*/ 1892562 w 1898786"/>
                <a:gd name="connsiteY222" fmla="*/ 22330 h 444426"/>
                <a:gd name="connsiteX223" fmla="*/ 1892562 w 1898786"/>
                <a:gd name="connsiteY223" fmla="*/ 3136 h 444426"/>
                <a:gd name="connsiteX224" fmla="*/ 1895509 w 1898786"/>
                <a:gd name="connsiteY224" fmla="*/ 6089 h 444426"/>
                <a:gd name="connsiteX225" fmla="*/ 1890347 w 1898786"/>
                <a:gd name="connsiteY225" fmla="*/ 6089 h 444426"/>
                <a:gd name="connsiteX226" fmla="*/ 1899206 w 1898786"/>
                <a:gd name="connsiteY226" fmla="*/ 40787 h 444426"/>
                <a:gd name="connsiteX227" fmla="*/ 1899206 w 1898786"/>
                <a:gd name="connsiteY227" fmla="*/ 65149 h 444426"/>
                <a:gd name="connsiteX228" fmla="*/ 1892562 w 1898786"/>
                <a:gd name="connsiteY228" fmla="*/ 65149 h 444426"/>
                <a:gd name="connsiteX229" fmla="*/ 1892562 w 1898786"/>
                <a:gd name="connsiteY229" fmla="*/ 40787 h 444426"/>
                <a:gd name="connsiteX230" fmla="*/ 1899206 w 1898786"/>
                <a:gd name="connsiteY230" fmla="*/ 83605 h 444426"/>
                <a:gd name="connsiteX231" fmla="*/ 1899206 w 1898786"/>
                <a:gd name="connsiteY231" fmla="*/ 107967 h 444426"/>
                <a:gd name="connsiteX232" fmla="*/ 1892562 w 1898786"/>
                <a:gd name="connsiteY232" fmla="*/ 107967 h 444426"/>
                <a:gd name="connsiteX233" fmla="*/ 1892562 w 1898786"/>
                <a:gd name="connsiteY233" fmla="*/ 83605 h 444426"/>
                <a:gd name="connsiteX234" fmla="*/ 1899206 w 1898786"/>
                <a:gd name="connsiteY234" fmla="*/ 126423 h 444426"/>
                <a:gd name="connsiteX235" fmla="*/ 1899206 w 1898786"/>
                <a:gd name="connsiteY235" fmla="*/ 151525 h 444426"/>
                <a:gd name="connsiteX236" fmla="*/ 1892562 w 1898786"/>
                <a:gd name="connsiteY236" fmla="*/ 151525 h 444426"/>
                <a:gd name="connsiteX237" fmla="*/ 1892562 w 1898786"/>
                <a:gd name="connsiteY237" fmla="*/ 126423 h 444426"/>
                <a:gd name="connsiteX238" fmla="*/ 1899206 w 1898786"/>
                <a:gd name="connsiteY238" fmla="*/ 169980 h 444426"/>
                <a:gd name="connsiteX239" fmla="*/ 1899206 w 1898786"/>
                <a:gd name="connsiteY239" fmla="*/ 194343 h 444426"/>
                <a:gd name="connsiteX240" fmla="*/ 1892562 w 1898786"/>
                <a:gd name="connsiteY240" fmla="*/ 194343 h 444426"/>
                <a:gd name="connsiteX241" fmla="*/ 1892562 w 1898786"/>
                <a:gd name="connsiteY241" fmla="*/ 169980 h 444426"/>
                <a:gd name="connsiteX242" fmla="*/ 1899206 w 1898786"/>
                <a:gd name="connsiteY242" fmla="*/ 212798 h 444426"/>
                <a:gd name="connsiteX243" fmla="*/ 1899206 w 1898786"/>
                <a:gd name="connsiteY243" fmla="*/ 237154 h 444426"/>
                <a:gd name="connsiteX244" fmla="*/ 1892562 w 1898786"/>
                <a:gd name="connsiteY244" fmla="*/ 237154 h 444426"/>
                <a:gd name="connsiteX245" fmla="*/ 1892562 w 1898786"/>
                <a:gd name="connsiteY245" fmla="*/ 212798 h 444426"/>
                <a:gd name="connsiteX246" fmla="*/ 1899206 w 1898786"/>
                <a:gd name="connsiteY246" fmla="*/ 255622 h 444426"/>
                <a:gd name="connsiteX247" fmla="*/ 1899206 w 1898786"/>
                <a:gd name="connsiteY247" fmla="*/ 280716 h 444426"/>
                <a:gd name="connsiteX248" fmla="*/ 1892562 w 1898786"/>
                <a:gd name="connsiteY248" fmla="*/ 280716 h 444426"/>
                <a:gd name="connsiteX249" fmla="*/ 1892562 w 1898786"/>
                <a:gd name="connsiteY249" fmla="*/ 255622 h 444426"/>
                <a:gd name="connsiteX250" fmla="*/ 1899206 w 1898786"/>
                <a:gd name="connsiteY250" fmla="*/ 299167 h 444426"/>
                <a:gd name="connsiteX251" fmla="*/ 1899206 w 1898786"/>
                <a:gd name="connsiteY251" fmla="*/ 323529 h 444426"/>
                <a:gd name="connsiteX252" fmla="*/ 1892562 w 1898786"/>
                <a:gd name="connsiteY252" fmla="*/ 323529 h 444426"/>
                <a:gd name="connsiteX253" fmla="*/ 1892562 w 1898786"/>
                <a:gd name="connsiteY253" fmla="*/ 299167 h 444426"/>
                <a:gd name="connsiteX254" fmla="*/ 1899206 w 1898786"/>
                <a:gd name="connsiteY254" fmla="*/ 341997 h 444426"/>
                <a:gd name="connsiteX255" fmla="*/ 1899206 w 1898786"/>
                <a:gd name="connsiteY255" fmla="*/ 366359 h 444426"/>
                <a:gd name="connsiteX256" fmla="*/ 1892562 w 1898786"/>
                <a:gd name="connsiteY256" fmla="*/ 366359 h 444426"/>
                <a:gd name="connsiteX257" fmla="*/ 1892562 w 1898786"/>
                <a:gd name="connsiteY257" fmla="*/ 341997 h 444426"/>
                <a:gd name="connsiteX258" fmla="*/ 1899206 w 1898786"/>
                <a:gd name="connsiteY258" fmla="*/ 384810 h 444426"/>
                <a:gd name="connsiteX259" fmla="*/ 1899206 w 1898786"/>
                <a:gd name="connsiteY259" fmla="*/ 409905 h 444426"/>
                <a:gd name="connsiteX260" fmla="*/ 1892562 w 1898786"/>
                <a:gd name="connsiteY260" fmla="*/ 409905 h 444426"/>
                <a:gd name="connsiteX261" fmla="*/ 1892562 w 1898786"/>
                <a:gd name="connsiteY261" fmla="*/ 384810 h 444426"/>
                <a:gd name="connsiteX262" fmla="*/ 1899206 w 1898786"/>
                <a:gd name="connsiteY262" fmla="*/ 428373 h 444426"/>
                <a:gd name="connsiteX263" fmla="*/ 1899206 w 1898786"/>
                <a:gd name="connsiteY263" fmla="*/ 444608 h 444426"/>
                <a:gd name="connsiteX264" fmla="*/ 1884435 w 1898786"/>
                <a:gd name="connsiteY264" fmla="*/ 444608 h 444426"/>
                <a:gd name="connsiteX265" fmla="*/ 1884435 w 1898786"/>
                <a:gd name="connsiteY265" fmla="*/ 437964 h 444426"/>
                <a:gd name="connsiteX266" fmla="*/ 1895509 w 1898786"/>
                <a:gd name="connsiteY266" fmla="*/ 437964 h 444426"/>
                <a:gd name="connsiteX267" fmla="*/ 1892562 w 1898786"/>
                <a:gd name="connsiteY267" fmla="*/ 441661 h 444426"/>
                <a:gd name="connsiteX268" fmla="*/ 1892562 w 1898786"/>
                <a:gd name="connsiteY268" fmla="*/ 428373 h 444426"/>
                <a:gd name="connsiteX269" fmla="*/ 1865985 w 1898786"/>
                <a:gd name="connsiteY269" fmla="*/ 444608 h 444426"/>
                <a:gd name="connsiteX270" fmla="*/ 1841623 w 1898786"/>
                <a:gd name="connsiteY270" fmla="*/ 444608 h 444426"/>
                <a:gd name="connsiteX271" fmla="*/ 1841623 w 1898786"/>
                <a:gd name="connsiteY271" fmla="*/ 437964 h 444426"/>
                <a:gd name="connsiteX272" fmla="*/ 1865985 w 1898786"/>
                <a:gd name="connsiteY272" fmla="*/ 437964 h 444426"/>
                <a:gd name="connsiteX273" fmla="*/ 1823155 w 1898786"/>
                <a:gd name="connsiteY273" fmla="*/ 444608 h 444426"/>
                <a:gd name="connsiteX274" fmla="*/ 1798060 w 1898786"/>
                <a:gd name="connsiteY274" fmla="*/ 444608 h 444426"/>
                <a:gd name="connsiteX275" fmla="*/ 1798060 w 1898786"/>
                <a:gd name="connsiteY275" fmla="*/ 437964 h 444426"/>
                <a:gd name="connsiteX276" fmla="*/ 1823155 w 1898786"/>
                <a:gd name="connsiteY276" fmla="*/ 437964 h 444426"/>
                <a:gd name="connsiteX277" fmla="*/ 1779610 w 1898786"/>
                <a:gd name="connsiteY277" fmla="*/ 444608 h 444426"/>
                <a:gd name="connsiteX278" fmla="*/ 1755247 w 1898786"/>
                <a:gd name="connsiteY278" fmla="*/ 444608 h 444426"/>
                <a:gd name="connsiteX279" fmla="*/ 1755247 w 1898786"/>
                <a:gd name="connsiteY279" fmla="*/ 437964 h 444426"/>
                <a:gd name="connsiteX280" fmla="*/ 1779610 w 1898786"/>
                <a:gd name="connsiteY280" fmla="*/ 437964 h 444426"/>
                <a:gd name="connsiteX281" fmla="*/ 1736779 w 1898786"/>
                <a:gd name="connsiteY281" fmla="*/ 444608 h 444426"/>
                <a:gd name="connsiteX282" fmla="*/ 1712417 w 1898786"/>
                <a:gd name="connsiteY282" fmla="*/ 444608 h 444426"/>
                <a:gd name="connsiteX283" fmla="*/ 1712417 w 1898786"/>
                <a:gd name="connsiteY283" fmla="*/ 437964 h 444426"/>
                <a:gd name="connsiteX284" fmla="*/ 1736779 w 1898786"/>
                <a:gd name="connsiteY284" fmla="*/ 437964 h 444426"/>
                <a:gd name="connsiteX285" fmla="*/ 1693967 w 1898786"/>
                <a:gd name="connsiteY285" fmla="*/ 444608 h 444426"/>
                <a:gd name="connsiteX286" fmla="*/ 1668872 w 1898786"/>
                <a:gd name="connsiteY286" fmla="*/ 444608 h 444426"/>
                <a:gd name="connsiteX287" fmla="*/ 1668872 w 1898786"/>
                <a:gd name="connsiteY287" fmla="*/ 437964 h 444426"/>
                <a:gd name="connsiteX288" fmla="*/ 1693967 w 1898786"/>
                <a:gd name="connsiteY288" fmla="*/ 437964 h 444426"/>
                <a:gd name="connsiteX289" fmla="*/ 1650404 w 1898786"/>
                <a:gd name="connsiteY289" fmla="*/ 444608 h 444426"/>
                <a:gd name="connsiteX290" fmla="*/ 1626042 w 1898786"/>
                <a:gd name="connsiteY290" fmla="*/ 444608 h 444426"/>
                <a:gd name="connsiteX291" fmla="*/ 1626042 w 1898786"/>
                <a:gd name="connsiteY291" fmla="*/ 437964 h 444426"/>
                <a:gd name="connsiteX292" fmla="*/ 1650404 w 1898786"/>
                <a:gd name="connsiteY292" fmla="*/ 437964 h 444426"/>
                <a:gd name="connsiteX293" fmla="*/ 1607591 w 1898786"/>
                <a:gd name="connsiteY293" fmla="*/ 444608 h 444426"/>
                <a:gd name="connsiteX294" fmla="*/ 1583229 w 1898786"/>
                <a:gd name="connsiteY294" fmla="*/ 444608 h 444426"/>
                <a:gd name="connsiteX295" fmla="*/ 1583229 w 1898786"/>
                <a:gd name="connsiteY295" fmla="*/ 437964 h 444426"/>
                <a:gd name="connsiteX296" fmla="*/ 1607591 w 1898786"/>
                <a:gd name="connsiteY296" fmla="*/ 437964 h 444426"/>
                <a:gd name="connsiteX297" fmla="*/ 1564778 w 1898786"/>
                <a:gd name="connsiteY297" fmla="*/ 444608 h 444426"/>
                <a:gd name="connsiteX298" fmla="*/ 1539666 w 1898786"/>
                <a:gd name="connsiteY298" fmla="*/ 444608 h 444426"/>
                <a:gd name="connsiteX299" fmla="*/ 1539666 w 1898786"/>
                <a:gd name="connsiteY299" fmla="*/ 437964 h 444426"/>
                <a:gd name="connsiteX300" fmla="*/ 1564778 w 1898786"/>
                <a:gd name="connsiteY300" fmla="*/ 437964 h 444426"/>
                <a:gd name="connsiteX301" fmla="*/ 1521216 w 1898786"/>
                <a:gd name="connsiteY301" fmla="*/ 444608 h 444426"/>
                <a:gd name="connsiteX302" fmla="*/ 1496853 w 1898786"/>
                <a:gd name="connsiteY302" fmla="*/ 444608 h 444426"/>
                <a:gd name="connsiteX303" fmla="*/ 1496853 w 1898786"/>
                <a:gd name="connsiteY303" fmla="*/ 437964 h 444426"/>
                <a:gd name="connsiteX304" fmla="*/ 1521216 w 1898786"/>
                <a:gd name="connsiteY304" fmla="*/ 437964 h 444426"/>
                <a:gd name="connsiteX305" fmla="*/ 1478403 w 1898786"/>
                <a:gd name="connsiteY305" fmla="*/ 444608 h 444426"/>
                <a:gd name="connsiteX306" fmla="*/ 1454041 w 1898786"/>
                <a:gd name="connsiteY306" fmla="*/ 444608 h 444426"/>
                <a:gd name="connsiteX307" fmla="*/ 1454041 w 1898786"/>
                <a:gd name="connsiteY307" fmla="*/ 437964 h 444426"/>
                <a:gd name="connsiteX308" fmla="*/ 1478403 w 1898786"/>
                <a:gd name="connsiteY308" fmla="*/ 437964 h 444426"/>
                <a:gd name="connsiteX309" fmla="*/ 1435573 w 1898786"/>
                <a:gd name="connsiteY309" fmla="*/ 444608 h 444426"/>
                <a:gd name="connsiteX310" fmla="*/ 1410478 w 1898786"/>
                <a:gd name="connsiteY310" fmla="*/ 444608 h 444426"/>
                <a:gd name="connsiteX311" fmla="*/ 1410478 w 1898786"/>
                <a:gd name="connsiteY311" fmla="*/ 437964 h 444426"/>
                <a:gd name="connsiteX312" fmla="*/ 1435573 w 1898786"/>
                <a:gd name="connsiteY312" fmla="*/ 437964 h 444426"/>
                <a:gd name="connsiteX313" fmla="*/ 1392027 w 1898786"/>
                <a:gd name="connsiteY313" fmla="*/ 444608 h 444426"/>
                <a:gd name="connsiteX314" fmla="*/ 1367665 w 1898786"/>
                <a:gd name="connsiteY314" fmla="*/ 444608 h 444426"/>
                <a:gd name="connsiteX315" fmla="*/ 1367665 w 1898786"/>
                <a:gd name="connsiteY315" fmla="*/ 437964 h 444426"/>
                <a:gd name="connsiteX316" fmla="*/ 1392027 w 1898786"/>
                <a:gd name="connsiteY316" fmla="*/ 437964 h 444426"/>
                <a:gd name="connsiteX317" fmla="*/ 1349197 w 1898786"/>
                <a:gd name="connsiteY317" fmla="*/ 444608 h 444426"/>
                <a:gd name="connsiteX318" fmla="*/ 1324835 w 1898786"/>
                <a:gd name="connsiteY318" fmla="*/ 444608 h 444426"/>
                <a:gd name="connsiteX319" fmla="*/ 1324835 w 1898786"/>
                <a:gd name="connsiteY319" fmla="*/ 437964 h 444426"/>
                <a:gd name="connsiteX320" fmla="*/ 1349197 w 1898786"/>
                <a:gd name="connsiteY320" fmla="*/ 437964 h 444426"/>
                <a:gd name="connsiteX321" fmla="*/ 1306384 w 1898786"/>
                <a:gd name="connsiteY321" fmla="*/ 444608 h 444426"/>
                <a:gd name="connsiteX322" fmla="*/ 1281290 w 1898786"/>
                <a:gd name="connsiteY322" fmla="*/ 444608 h 444426"/>
                <a:gd name="connsiteX323" fmla="*/ 1281290 w 1898786"/>
                <a:gd name="connsiteY323" fmla="*/ 437964 h 444426"/>
                <a:gd name="connsiteX324" fmla="*/ 1306384 w 1898786"/>
                <a:gd name="connsiteY324" fmla="*/ 437964 h 444426"/>
                <a:gd name="connsiteX325" fmla="*/ 1262822 w 1898786"/>
                <a:gd name="connsiteY325" fmla="*/ 444608 h 444426"/>
                <a:gd name="connsiteX326" fmla="*/ 1238460 w 1898786"/>
                <a:gd name="connsiteY326" fmla="*/ 444608 h 444426"/>
                <a:gd name="connsiteX327" fmla="*/ 1238460 w 1898786"/>
                <a:gd name="connsiteY327" fmla="*/ 437964 h 444426"/>
                <a:gd name="connsiteX328" fmla="*/ 1262822 w 1898786"/>
                <a:gd name="connsiteY328" fmla="*/ 437964 h 444426"/>
                <a:gd name="connsiteX329" fmla="*/ 1220009 w 1898786"/>
                <a:gd name="connsiteY329" fmla="*/ 444608 h 444426"/>
                <a:gd name="connsiteX330" fmla="*/ 1195647 w 1898786"/>
                <a:gd name="connsiteY330" fmla="*/ 444608 h 444426"/>
                <a:gd name="connsiteX331" fmla="*/ 1195647 w 1898786"/>
                <a:gd name="connsiteY331" fmla="*/ 437964 h 444426"/>
                <a:gd name="connsiteX332" fmla="*/ 1220009 w 1898786"/>
                <a:gd name="connsiteY332" fmla="*/ 437964 h 444426"/>
                <a:gd name="connsiteX333" fmla="*/ 1177196 w 1898786"/>
                <a:gd name="connsiteY333" fmla="*/ 444608 h 444426"/>
                <a:gd name="connsiteX334" fmla="*/ 1152084 w 1898786"/>
                <a:gd name="connsiteY334" fmla="*/ 444608 h 444426"/>
                <a:gd name="connsiteX335" fmla="*/ 1152084 w 1898786"/>
                <a:gd name="connsiteY335" fmla="*/ 437964 h 444426"/>
                <a:gd name="connsiteX336" fmla="*/ 1177196 w 1898786"/>
                <a:gd name="connsiteY336" fmla="*/ 437964 h 444426"/>
                <a:gd name="connsiteX337" fmla="*/ 1133634 w 1898786"/>
                <a:gd name="connsiteY337" fmla="*/ 444608 h 444426"/>
                <a:gd name="connsiteX338" fmla="*/ 1109271 w 1898786"/>
                <a:gd name="connsiteY338" fmla="*/ 444608 h 444426"/>
                <a:gd name="connsiteX339" fmla="*/ 1109271 w 1898786"/>
                <a:gd name="connsiteY339" fmla="*/ 437964 h 444426"/>
                <a:gd name="connsiteX340" fmla="*/ 1133634 w 1898786"/>
                <a:gd name="connsiteY340" fmla="*/ 437964 h 444426"/>
                <a:gd name="connsiteX341" fmla="*/ 1090821 w 1898786"/>
                <a:gd name="connsiteY341" fmla="*/ 444608 h 444426"/>
                <a:gd name="connsiteX342" fmla="*/ 1066458 w 1898786"/>
                <a:gd name="connsiteY342" fmla="*/ 444608 h 444426"/>
                <a:gd name="connsiteX343" fmla="*/ 1066458 w 1898786"/>
                <a:gd name="connsiteY343" fmla="*/ 437964 h 444426"/>
                <a:gd name="connsiteX344" fmla="*/ 1090821 w 1898786"/>
                <a:gd name="connsiteY344" fmla="*/ 437964 h 444426"/>
                <a:gd name="connsiteX345" fmla="*/ 1047991 w 1898786"/>
                <a:gd name="connsiteY345" fmla="*/ 444608 h 444426"/>
                <a:gd name="connsiteX346" fmla="*/ 1022898 w 1898786"/>
                <a:gd name="connsiteY346" fmla="*/ 444608 h 444426"/>
                <a:gd name="connsiteX347" fmla="*/ 1022898 w 1898786"/>
                <a:gd name="connsiteY347" fmla="*/ 437964 h 444426"/>
                <a:gd name="connsiteX348" fmla="*/ 1047991 w 1898786"/>
                <a:gd name="connsiteY348" fmla="*/ 437964 h 444426"/>
                <a:gd name="connsiteX349" fmla="*/ 1004442 w 1898786"/>
                <a:gd name="connsiteY349" fmla="*/ 444608 h 444426"/>
                <a:gd name="connsiteX350" fmla="*/ 980080 w 1898786"/>
                <a:gd name="connsiteY350" fmla="*/ 444608 h 444426"/>
                <a:gd name="connsiteX351" fmla="*/ 980080 w 1898786"/>
                <a:gd name="connsiteY351" fmla="*/ 437964 h 444426"/>
                <a:gd name="connsiteX352" fmla="*/ 1004442 w 1898786"/>
                <a:gd name="connsiteY352" fmla="*/ 437964 h 444426"/>
                <a:gd name="connsiteX353" fmla="*/ 961624 w 1898786"/>
                <a:gd name="connsiteY353" fmla="*/ 444608 h 444426"/>
                <a:gd name="connsiteX354" fmla="*/ 937261 w 1898786"/>
                <a:gd name="connsiteY354" fmla="*/ 444608 h 444426"/>
                <a:gd name="connsiteX355" fmla="*/ 937261 w 1898786"/>
                <a:gd name="connsiteY355" fmla="*/ 437964 h 444426"/>
                <a:gd name="connsiteX356" fmla="*/ 961624 w 1898786"/>
                <a:gd name="connsiteY356" fmla="*/ 437964 h 444426"/>
                <a:gd name="connsiteX357" fmla="*/ 918804 w 1898786"/>
                <a:gd name="connsiteY357" fmla="*/ 444608 h 444426"/>
                <a:gd name="connsiteX358" fmla="*/ 893704 w 1898786"/>
                <a:gd name="connsiteY358" fmla="*/ 444608 h 444426"/>
                <a:gd name="connsiteX359" fmla="*/ 893704 w 1898786"/>
                <a:gd name="connsiteY359" fmla="*/ 437964 h 444426"/>
                <a:gd name="connsiteX360" fmla="*/ 918804 w 1898786"/>
                <a:gd name="connsiteY360" fmla="*/ 437964 h 444426"/>
                <a:gd name="connsiteX361" fmla="*/ 875248 w 1898786"/>
                <a:gd name="connsiteY361" fmla="*/ 444608 h 444426"/>
                <a:gd name="connsiteX362" fmla="*/ 850886 w 1898786"/>
                <a:gd name="connsiteY362" fmla="*/ 444608 h 444426"/>
                <a:gd name="connsiteX363" fmla="*/ 850886 w 1898786"/>
                <a:gd name="connsiteY363" fmla="*/ 437964 h 444426"/>
                <a:gd name="connsiteX364" fmla="*/ 875248 w 1898786"/>
                <a:gd name="connsiteY364" fmla="*/ 437964 h 444426"/>
                <a:gd name="connsiteX365" fmla="*/ 832430 w 1898786"/>
                <a:gd name="connsiteY365" fmla="*/ 444608 h 444426"/>
                <a:gd name="connsiteX366" fmla="*/ 808066 w 1898786"/>
                <a:gd name="connsiteY366" fmla="*/ 444608 h 444426"/>
                <a:gd name="connsiteX367" fmla="*/ 808066 w 1898786"/>
                <a:gd name="connsiteY367" fmla="*/ 437964 h 444426"/>
                <a:gd name="connsiteX368" fmla="*/ 832430 w 1898786"/>
                <a:gd name="connsiteY368" fmla="*/ 437964 h 444426"/>
                <a:gd name="connsiteX369" fmla="*/ 789611 w 1898786"/>
                <a:gd name="connsiteY369" fmla="*/ 444608 h 444426"/>
                <a:gd name="connsiteX370" fmla="*/ 764511 w 1898786"/>
                <a:gd name="connsiteY370" fmla="*/ 444608 h 444426"/>
                <a:gd name="connsiteX371" fmla="*/ 764511 w 1898786"/>
                <a:gd name="connsiteY371" fmla="*/ 437964 h 444426"/>
                <a:gd name="connsiteX372" fmla="*/ 789611 w 1898786"/>
                <a:gd name="connsiteY372" fmla="*/ 437964 h 444426"/>
                <a:gd name="connsiteX373" fmla="*/ 746053 w 1898786"/>
                <a:gd name="connsiteY373" fmla="*/ 444608 h 444426"/>
                <a:gd name="connsiteX374" fmla="*/ 721691 w 1898786"/>
                <a:gd name="connsiteY374" fmla="*/ 444608 h 444426"/>
                <a:gd name="connsiteX375" fmla="*/ 721691 w 1898786"/>
                <a:gd name="connsiteY375" fmla="*/ 437964 h 444426"/>
                <a:gd name="connsiteX376" fmla="*/ 746053 w 1898786"/>
                <a:gd name="connsiteY376" fmla="*/ 437964 h 444426"/>
                <a:gd name="connsiteX377" fmla="*/ 703235 w 1898786"/>
                <a:gd name="connsiteY377" fmla="*/ 444608 h 444426"/>
                <a:gd name="connsiteX378" fmla="*/ 678873 w 1898786"/>
                <a:gd name="connsiteY378" fmla="*/ 444608 h 444426"/>
                <a:gd name="connsiteX379" fmla="*/ 678873 w 1898786"/>
                <a:gd name="connsiteY379" fmla="*/ 437964 h 444426"/>
                <a:gd name="connsiteX380" fmla="*/ 703235 w 1898786"/>
                <a:gd name="connsiteY380" fmla="*/ 437964 h 444426"/>
                <a:gd name="connsiteX381" fmla="*/ 660417 w 1898786"/>
                <a:gd name="connsiteY381" fmla="*/ 444608 h 444426"/>
                <a:gd name="connsiteX382" fmla="*/ 635317 w 1898786"/>
                <a:gd name="connsiteY382" fmla="*/ 444608 h 444426"/>
                <a:gd name="connsiteX383" fmla="*/ 635317 w 1898786"/>
                <a:gd name="connsiteY383" fmla="*/ 437964 h 444426"/>
                <a:gd name="connsiteX384" fmla="*/ 660417 w 1898786"/>
                <a:gd name="connsiteY384" fmla="*/ 437964 h 444426"/>
                <a:gd name="connsiteX385" fmla="*/ 616860 w 1898786"/>
                <a:gd name="connsiteY385" fmla="*/ 444608 h 444426"/>
                <a:gd name="connsiteX386" fmla="*/ 592497 w 1898786"/>
                <a:gd name="connsiteY386" fmla="*/ 444608 h 444426"/>
                <a:gd name="connsiteX387" fmla="*/ 592497 w 1898786"/>
                <a:gd name="connsiteY387" fmla="*/ 437964 h 444426"/>
                <a:gd name="connsiteX388" fmla="*/ 616860 w 1898786"/>
                <a:gd name="connsiteY388" fmla="*/ 437964 h 444426"/>
                <a:gd name="connsiteX389" fmla="*/ 574042 w 1898786"/>
                <a:gd name="connsiteY389" fmla="*/ 444608 h 444426"/>
                <a:gd name="connsiteX390" fmla="*/ 549679 w 1898786"/>
                <a:gd name="connsiteY390" fmla="*/ 444608 h 444426"/>
                <a:gd name="connsiteX391" fmla="*/ 549679 w 1898786"/>
                <a:gd name="connsiteY391" fmla="*/ 437964 h 444426"/>
                <a:gd name="connsiteX392" fmla="*/ 574042 w 1898786"/>
                <a:gd name="connsiteY392" fmla="*/ 437964 h 444426"/>
                <a:gd name="connsiteX393" fmla="*/ 531222 w 1898786"/>
                <a:gd name="connsiteY393" fmla="*/ 444608 h 444426"/>
                <a:gd name="connsiteX394" fmla="*/ 506122 w 1898786"/>
                <a:gd name="connsiteY394" fmla="*/ 444608 h 444426"/>
                <a:gd name="connsiteX395" fmla="*/ 506122 w 1898786"/>
                <a:gd name="connsiteY395" fmla="*/ 437964 h 444426"/>
                <a:gd name="connsiteX396" fmla="*/ 531222 w 1898786"/>
                <a:gd name="connsiteY396" fmla="*/ 437964 h 444426"/>
                <a:gd name="connsiteX397" fmla="*/ 487666 w 1898786"/>
                <a:gd name="connsiteY397" fmla="*/ 444608 h 444426"/>
                <a:gd name="connsiteX398" fmla="*/ 463304 w 1898786"/>
                <a:gd name="connsiteY398" fmla="*/ 444608 h 444426"/>
                <a:gd name="connsiteX399" fmla="*/ 463304 w 1898786"/>
                <a:gd name="connsiteY399" fmla="*/ 437964 h 444426"/>
                <a:gd name="connsiteX400" fmla="*/ 487666 w 1898786"/>
                <a:gd name="connsiteY400" fmla="*/ 437964 h 444426"/>
                <a:gd name="connsiteX401" fmla="*/ 444848 w 1898786"/>
                <a:gd name="connsiteY401" fmla="*/ 444608 h 444426"/>
                <a:gd name="connsiteX402" fmla="*/ 420484 w 1898786"/>
                <a:gd name="connsiteY402" fmla="*/ 444608 h 444426"/>
                <a:gd name="connsiteX403" fmla="*/ 420484 w 1898786"/>
                <a:gd name="connsiteY403" fmla="*/ 437964 h 444426"/>
                <a:gd name="connsiteX404" fmla="*/ 444848 w 1898786"/>
                <a:gd name="connsiteY404" fmla="*/ 437964 h 444426"/>
                <a:gd name="connsiteX405" fmla="*/ 402029 w 1898786"/>
                <a:gd name="connsiteY405" fmla="*/ 444608 h 444426"/>
                <a:gd name="connsiteX406" fmla="*/ 376929 w 1898786"/>
                <a:gd name="connsiteY406" fmla="*/ 444608 h 444426"/>
                <a:gd name="connsiteX407" fmla="*/ 376929 w 1898786"/>
                <a:gd name="connsiteY407" fmla="*/ 437964 h 444426"/>
                <a:gd name="connsiteX408" fmla="*/ 402029 w 1898786"/>
                <a:gd name="connsiteY408" fmla="*/ 437964 h 444426"/>
                <a:gd name="connsiteX409" fmla="*/ 358473 w 1898786"/>
                <a:gd name="connsiteY409" fmla="*/ 444608 h 444426"/>
                <a:gd name="connsiteX410" fmla="*/ 334111 w 1898786"/>
                <a:gd name="connsiteY410" fmla="*/ 444608 h 444426"/>
                <a:gd name="connsiteX411" fmla="*/ 334111 w 1898786"/>
                <a:gd name="connsiteY411" fmla="*/ 437964 h 444426"/>
                <a:gd name="connsiteX412" fmla="*/ 358473 w 1898786"/>
                <a:gd name="connsiteY412" fmla="*/ 437964 h 444426"/>
                <a:gd name="connsiteX413" fmla="*/ 315653 w 1898786"/>
                <a:gd name="connsiteY413" fmla="*/ 444608 h 444426"/>
                <a:gd name="connsiteX414" fmla="*/ 291291 w 1898786"/>
                <a:gd name="connsiteY414" fmla="*/ 444608 h 444426"/>
                <a:gd name="connsiteX415" fmla="*/ 291291 w 1898786"/>
                <a:gd name="connsiteY415" fmla="*/ 437964 h 444426"/>
                <a:gd name="connsiteX416" fmla="*/ 315653 w 1898786"/>
                <a:gd name="connsiteY416" fmla="*/ 437964 h 444426"/>
                <a:gd name="connsiteX417" fmla="*/ 272835 w 1898786"/>
                <a:gd name="connsiteY417" fmla="*/ 444608 h 444426"/>
                <a:gd name="connsiteX418" fmla="*/ 247735 w 1898786"/>
                <a:gd name="connsiteY418" fmla="*/ 444608 h 444426"/>
                <a:gd name="connsiteX419" fmla="*/ 247735 w 1898786"/>
                <a:gd name="connsiteY419" fmla="*/ 437964 h 444426"/>
                <a:gd name="connsiteX420" fmla="*/ 272835 w 1898786"/>
                <a:gd name="connsiteY420" fmla="*/ 437964 h 444426"/>
                <a:gd name="connsiteX421" fmla="*/ 229278 w 1898786"/>
                <a:gd name="connsiteY421" fmla="*/ 444608 h 444426"/>
                <a:gd name="connsiteX422" fmla="*/ 204915 w 1898786"/>
                <a:gd name="connsiteY422" fmla="*/ 444608 h 444426"/>
                <a:gd name="connsiteX423" fmla="*/ 204915 w 1898786"/>
                <a:gd name="connsiteY423" fmla="*/ 437964 h 444426"/>
                <a:gd name="connsiteX424" fmla="*/ 229278 w 1898786"/>
                <a:gd name="connsiteY424" fmla="*/ 437964 h 444426"/>
                <a:gd name="connsiteX425" fmla="*/ 186460 w 1898786"/>
                <a:gd name="connsiteY425" fmla="*/ 444608 h 444426"/>
                <a:gd name="connsiteX426" fmla="*/ 162097 w 1898786"/>
                <a:gd name="connsiteY426" fmla="*/ 444608 h 444426"/>
                <a:gd name="connsiteX427" fmla="*/ 162097 w 1898786"/>
                <a:gd name="connsiteY427" fmla="*/ 437964 h 444426"/>
                <a:gd name="connsiteX428" fmla="*/ 186460 w 1898786"/>
                <a:gd name="connsiteY428" fmla="*/ 437964 h 444426"/>
                <a:gd name="connsiteX429" fmla="*/ 143640 w 1898786"/>
                <a:gd name="connsiteY429" fmla="*/ 444608 h 444426"/>
                <a:gd name="connsiteX430" fmla="*/ 118540 w 1898786"/>
                <a:gd name="connsiteY430" fmla="*/ 444608 h 444426"/>
                <a:gd name="connsiteX431" fmla="*/ 118540 w 1898786"/>
                <a:gd name="connsiteY431" fmla="*/ 437964 h 444426"/>
                <a:gd name="connsiteX432" fmla="*/ 143640 w 1898786"/>
                <a:gd name="connsiteY432" fmla="*/ 437964 h 444426"/>
                <a:gd name="connsiteX433" fmla="*/ 100084 w 1898786"/>
                <a:gd name="connsiteY433" fmla="*/ 444608 h 444426"/>
                <a:gd name="connsiteX434" fmla="*/ 75722 w 1898786"/>
                <a:gd name="connsiteY434" fmla="*/ 444608 h 444426"/>
                <a:gd name="connsiteX435" fmla="*/ 75722 w 1898786"/>
                <a:gd name="connsiteY435" fmla="*/ 437964 h 444426"/>
                <a:gd name="connsiteX436" fmla="*/ 100084 w 1898786"/>
                <a:gd name="connsiteY436" fmla="*/ 437964 h 444426"/>
                <a:gd name="connsiteX437" fmla="*/ 57266 w 1898786"/>
                <a:gd name="connsiteY437" fmla="*/ 444608 h 444426"/>
                <a:gd name="connsiteX438" fmla="*/ 32904 w 1898786"/>
                <a:gd name="connsiteY438" fmla="*/ 444608 h 444426"/>
                <a:gd name="connsiteX439" fmla="*/ 32904 w 1898786"/>
                <a:gd name="connsiteY439" fmla="*/ 437964 h 444426"/>
                <a:gd name="connsiteX440" fmla="*/ 57266 w 1898786"/>
                <a:gd name="connsiteY440" fmla="*/ 437964 h 444426"/>
                <a:gd name="connsiteX441" fmla="*/ 14446 w 1898786"/>
                <a:gd name="connsiteY441" fmla="*/ 444608 h 444426"/>
                <a:gd name="connsiteX442" fmla="*/ 3373 w 1898786"/>
                <a:gd name="connsiteY442" fmla="*/ 444608 h 444426"/>
                <a:gd name="connsiteX443" fmla="*/ 3373 w 1898786"/>
                <a:gd name="connsiteY443" fmla="*/ 437964 h 444426"/>
                <a:gd name="connsiteX444" fmla="*/ 14446 w 1898786"/>
                <a:gd name="connsiteY444" fmla="*/ 437964 h 444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</a:cxnLst>
              <a:rect l="l" t="t" r="r" b="b"/>
              <a:pathLst>
                <a:path w="1898786" h="444426">
                  <a:moveTo>
                    <a:pt x="420" y="441661"/>
                  </a:moveTo>
                  <a:lnTo>
                    <a:pt x="420" y="416549"/>
                  </a:lnTo>
                  <a:lnTo>
                    <a:pt x="6327" y="416549"/>
                  </a:lnTo>
                  <a:lnTo>
                    <a:pt x="6327" y="441661"/>
                  </a:lnTo>
                  <a:close/>
                  <a:moveTo>
                    <a:pt x="420" y="398098"/>
                  </a:moveTo>
                  <a:lnTo>
                    <a:pt x="420" y="373736"/>
                  </a:lnTo>
                  <a:lnTo>
                    <a:pt x="6327" y="373736"/>
                  </a:lnTo>
                  <a:lnTo>
                    <a:pt x="6327" y="398098"/>
                  </a:lnTo>
                  <a:close/>
                  <a:moveTo>
                    <a:pt x="420" y="355286"/>
                  </a:moveTo>
                  <a:lnTo>
                    <a:pt x="420" y="330923"/>
                  </a:lnTo>
                  <a:lnTo>
                    <a:pt x="6327" y="330923"/>
                  </a:lnTo>
                  <a:lnTo>
                    <a:pt x="6327" y="355286"/>
                  </a:lnTo>
                  <a:close/>
                  <a:moveTo>
                    <a:pt x="420" y="312455"/>
                  </a:moveTo>
                  <a:lnTo>
                    <a:pt x="420" y="287361"/>
                  </a:lnTo>
                  <a:lnTo>
                    <a:pt x="6327" y="287361"/>
                  </a:lnTo>
                  <a:lnTo>
                    <a:pt x="6327" y="312455"/>
                  </a:lnTo>
                  <a:close/>
                  <a:moveTo>
                    <a:pt x="420" y="268910"/>
                  </a:moveTo>
                  <a:lnTo>
                    <a:pt x="420" y="244548"/>
                  </a:lnTo>
                  <a:lnTo>
                    <a:pt x="6327" y="244548"/>
                  </a:lnTo>
                  <a:lnTo>
                    <a:pt x="6327" y="268910"/>
                  </a:lnTo>
                  <a:close/>
                  <a:moveTo>
                    <a:pt x="420" y="226087"/>
                  </a:moveTo>
                  <a:lnTo>
                    <a:pt x="420" y="201725"/>
                  </a:lnTo>
                  <a:lnTo>
                    <a:pt x="6327" y="201725"/>
                  </a:lnTo>
                  <a:lnTo>
                    <a:pt x="6327" y="226087"/>
                  </a:lnTo>
                  <a:close/>
                  <a:moveTo>
                    <a:pt x="420" y="183269"/>
                  </a:moveTo>
                  <a:lnTo>
                    <a:pt x="420" y="158169"/>
                  </a:lnTo>
                  <a:lnTo>
                    <a:pt x="6327" y="158169"/>
                  </a:lnTo>
                  <a:lnTo>
                    <a:pt x="6327" y="183269"/>
                  </a:lnTo>
                  <a:close/>
                  <a:moveTo>
                    <a:pt x="420" y="139712"/>
                  </a:moveTo>
                  <a:lnTo>
                    <a:pt x="420" y="115349"/>
                  </a:lnTo>
                  <a:lnTo>
                    <a:pt x="6327" y="115349"/>
                  </a:lnTo>
                  <a:lnTo>
                    <a:pt x="6327" y="139712"/>
                  </a:lnTo>
                  <a:close/>
                  <a:moveTo>
                    <a:pt x="420" y="96894"/>
                  </a:moveTo>
                  <a:lnTo>
                    <a:pt x="420" y="72531"/>
                  </a:lnTo>
                  <a:lnTo>
                    <a:pt x="6327" y="72531"/>
                  </a:lnTo>
                  <a:lnTo>
                    <a:pt x="6327" y="96894"/>
                  </a:lnTo>
                  <a:close/>
                  <a:moveTo>
                    <a:pt x="420" y="54075"/>
                  </a:moveTo>
                  <a:lnTo>
                    <a:pt x="420" y="28974"/>
                  </a:lnTo>
                  <a:lnTo>
                    <a:pt x="6327" y="28974"/>
                  </a:lnTo>
                  <a:lnTo>
                    <a:pt x="6327" y="54075"/>
                  </a:lnTo>
                  <a:close/>
                  <a:moveTo>
                    <a:pt x="420" y="10518"/>
                  </a:moveTo>
                  <a:lnTo>
                    <a:pt x="420" y="182"/>
                  </a:lnTo>
                  <a:lnTo>
                    <a:pt x="20353" y="182"/>
                  </a:lnTo>
                  <a:lnTo>
                    <a:pt x="20353" y="6089"/>
                  </a:lnTo>
                  <a:lnTo>
                    <a:pt x="3373" y="6089"/>
                  </a:lnTo>
                  <a:lnTo>
                    <a:pt x="6327" y="3136"/>
                  </a:lnTo>
                  <a:lnTo>
                    <a:pt x="6327" y="10518"/>
                  </a:lnTo>
                  <a:close/>
                  <a:moveTo>
                    <a:pt x="38809" y="182"/>
                  </a:moveTo>
                  <a:lnTo>
                    <a:pt x="63171" y="182"/>
                  </a:lnTo>
                  <a:lnTo>
                    <a:pt x="63171" y="6089"/>
                  </a:lnTo>
                  <a:lnTo>
                    <a:pt x="38809" y="6089"/>
                  </a:lnTo>
                  <a:close/>
                  <a:moveTo>
                    <a:pt x="81628" y="182"/>
                  </a:moveTo>
                  <a:lnTo>
                    <a:pt x="105989" y="182"/>
                  </a:lnTo>
                  <a:lnTo>
                    <a:pt x="105989" y="6089"/>
                  </a:lnTo>
                  <a:lnTo>
                    <a:pt x="81628" y="6089"/>
                  </a:lnTo>
                  <a:close/>
                  <a:moveTo>
                    <a:pt x="124446" y="182"/>
                  </a:moveTo>
                  <a:lnTo>
                    <a:pt x="149546" y="182"/>
                  </a:lnTo>
                  <a:lnTo>
                    <a:pt x="149546" y="6089"/>
                  </a:lnTo>
                  <a:lnTo>
                    <a:pt x="124446" y="6089"/>
                  </a:lnTo>
                  <a:close/>
                  <a:moveTo>
                    <a:pt x="168002" y="182"/>
                  </a:moveTo>
                  <a:lnTo>
                    <a:pt x="192366" y="182"/>
                  </a:lnTo>
                  <a:lnTo>
                    <a:pt x="192366" y="6089"/>
                  </a:lnTo>
                  <a:lnTo>
                    <a:pt x="168002" y="6089"/>
                  </a:lnTo>
                  <a:close/>
                  <a:moveTo>
                    <a:pt x="210822" y="182"/>
                  </a:moveTo>
                  <a:lnTo>
                    <a:pt x="235184" y="182"/>
                  </a:lnTo>
                  <a:lnTo>
                    <a:pt x="235184" y="6089"/>
                  </a:lnTo>
                  <a:lnTo>
                    <a:pt x="210822" y="6089"/>
                  </a:lnTo>
                  <a:close/>
                  <a:moveTo>
                    <a:pt x="253640" y="182"/>
                  </a:moveTo>
                  <a:lnTo>
                    <a:pt x="278742" y="182"/>
                  </a:lnTo>
                  <a:lnTo>
                    <a:pt x="278742" y="6089"/>
                  </a:lnTo>
                  <a:lnTo>
                    <a:pt x="253640" y="6089"/>
                  </a:lnTo>
                  <a:close/>
                  <a:moveTo>
                    <a:pt x="297197" y="182"/>
                  </a:moveTo>
                  <a:lnTo>
                    <a:pt x="321560" y="182"/>
                  </a:lnTo>
                  <a:lnTo>
                    <a:pt x="321560" y="6089"/>
                  </a:lnTo>
                  <a:lnTo>
                    <a:pt x="297197" y="6089"/>
                  </a:lnTo>
                  <a:close/>
                  <a:moveTo>
                    <a:pt x="340015" y="182"/>
                  </a:moveTo>
                  <a:lnTo>
                    <a:pt x="364378" y="182"/>
                  </a:lnTo>
                  <a:lnTo>
                    <a:pt x="364378" y="6089"/>
                  </a:lnTo>
                  <a:lnTo>
                    <a:pt x="340015" y="6089"/>
                  </a:lnTo>
                  <a:close/>
                  <a:moveTo>
                    <a:pt x="382833" y="182"/>
                  </a:moveTo>
                  <a:lnTo>
                    <a:pt x="407935" y="182"/>
                  </a:lnTo>
                  <a:lnTo>
                    <a:pt x="407935" y="6089"/>
                  </a:lnTo>
                  <a:lnTo>
                    <a:pt x="382833" y="6089"/>
                  </a:lnTo>
                  <a:close/>
                  <a:moveTo>
                    <a:pt x="426391" y="182"/>
                  </a:moveTo>
                  <a:lnTo>
                    <a:pt x="450753" y="182"/>
                  </a:lnTo>
                  <a:lnTo>
                    <a:pt x="450753" y="6089"/>
                  </a:lnTo>
                  <a:lnTo>
                    <a:pt x="426391" y="6089"/>
                  </a:lnTo>
                  <a:close/>
                  <a:moveTo>
                    <a:pt x="469209" y="182"/>
                  </a:moveTo>
                  <a:lnTo>
                    <a:pt x="493573" y="182"/>
                  </a:lnTo>
                  <a:lnTo>
                    <a:pt x="493573" y="6089"/>
                  </a:lnTo>
                  <a:lnTo>
                    <a:pt x="469209" y="6089"/>
                  </a:lnTo>
                  <a:close/>
                  <a:moveTo>
                    <a:pt x="512029" y="182"/>
                  </a:moveTo>
                  <a:lnTo>
                    <a:pt x="537129" y="182"/>
                  </a:lnTo>
                  <a:lnTo>
                    <a:pt x="537129" y="6089"/>
                  </a:lnTo>
                  <a:lnTo>
                    <a:pt x="512029" y="6089"/>
                  </a:lnTo>
                  <a:close/>
                  <a:moveTo>
                    <a:pt x="555586" y="182"/>
                  </a:moveTo>
                  <a:lnTo>
                    <a:pt x="579947" y="182"/>
                  </a:lnTo>
                  <a:lnTo>
                    <a:pt x="579947" y="6089"/>
                  </a:lnTo>
                  <a:lnTo>
                    <a:pt x="555586" y="6089"/>
                  </a:lnTo>
                  <a:close/>
                  <a:moveTo>
                    <a:pt x="598404" y="182"/>
                  </a:moveTo>
                  <a:lnTo>
                    <a:pt x="622766" y="182"/>
                  </a:lnTo>
                  <a:lnTo>
                    <a:pt x="622766" y="6089"/>
                  </a:lnTo>
                  <a:lnTo>
                    <a:pt x="598404" y="6089"/>
                  </a:lnTo>
                  <a:close/>
                  <a:moveTo>
                    <a:pt x="641222" y="182"/>
                  </a:moveTo>
                  <a:lnTo>
                    <a:pt x="666324" y="182"/>
                  </a:lnTo>
                  <a:lnTo>
                    <a:pt x="666324" y="6089"/>
                  </a:lnTo>
                  <a:lnTo>
                    <a:pt x="641222" y="6089"/>
                  </a:lnTo>
                  <a:close/>
                  <a:moveTo>
                    <a:pt x="684779" y="182"/>
                  </a:moveTo>
                  <a:lnTo>
                    <a:pt x="709142" y="182"/>
                  </a:lnTo>
                  <a:lnTo>
                    <a:pt x="709142" y="6089"/>
                  </a:lnTo>
                  <a:lnTo>
                    <a:pt x="684779" y="6089"/>
                  </a:lnTo>
                  <a:close/>
                  <a:moveTo>
                    <a:pt x="727597" y="182"/>
                  </a:moveTo>
                  <a:lnTo>
                    <a:pt x="751960" y="182"/>
                  </a:lnTo>
                  <a:lnTo>
                    <a:pt x="751960" y="6089"/>
                  </a:lnTo>
                  <a:lnTo>
                    <a:pt x="727597" y="6089"/>
                  </a:lnTo>
                  <a:close/>
                  <a:moveTo>
                    <a:pt x="770417" y="182"/>
                  </a:moveTo>
                  <a:lnTo>
                    <a:pt x="795517" y="182"/>
                  </a:lnTo>
                  <a:lnTo>
                    <a:pt x="795517" y="6089"/>
                  </a:lnTo>
                  <a:lnTo>
                    <a:pt x="770417" y="6089"/>
                  </a:lnTo>
                  <a:close/>
                  <a:moveTo>
                    <a:pt x="813973" y="182"/>
                  </a:moveTo>
                  <a:lnTo>
                    <a:pt x="838335" y="182"/>
                  </a:lnTo>
                  <a:lnTo>
                    <a:pt x="838335" y="6089"/>
                  </a:lnTo>
                  <a:lnTo>
                    <a:pt x="813973" y="6089"/>
                  </a:lnTo>
                  <a:close/>
                  <a:moveTo>
                    <a:pt x="856791" y="182"/>
                  </a:moveTo>
                  <a:lnTo>
                    <a:pt x="881155" y="182"/>
                  </a:lnTo>
                  <a:lnTo>
                    <a:pt x="881155" y="6089"/>
                  </a:lnTo>
                  <a:lnTo>
                    <a:pt x="856791" y="6089"/>
                  </a:lnTo>
                  <a:close/>
                  <a:moveTo>
                    <a:pt x="899611" y="182"/>
                  </a:moveTo>
                  <a:lnTo>
                    <a:pt x="924711" y="182"/>
                  </a:lnTo>
                  <a:lnTo>
                    <a:pt x="924711" y="6089"/>
                  </a:lnTo>
                  <a:lnTo>
                    <a:pt x="899611" y="6089"/>
                  </a:lnTo>
                  <a:close/>
                  <a:moveTo>
                    <a:pt x="943168" y="182"/>
                  </a:moveTo>
                  <a:lnTo>
                    <a:pt x="967529" y="182"/>
                  </a:lnTo>
                  <a:lnTo>
                    <a:pt x="967529" y="6089"/>
                  </a:lnTo>
                  <a:lnTo>
                    <a:pt x="943168" y="6089"/>
                  </a:lnTo>
                  <a:close/>
                  <a:moveTo>
                    <a:pt x="985986" y="182"/>
                  </a:moveTo>
                  <a:lnTo>
                    <a:pt x="1010348" y="182"/>
                  </a:lnTo>
                  <a:lnTo>
                    <a:pt x="1010348" y="6089"/>
                  </a:lnTo>
                  <a:lnTo>
                    <a:pt x="985986" y="6089"/>
                  </a:lnTo>
                  <a:close/>
                  <a:moveTo>
                    <a:pt x="1028804" y="182"/>
                  </a:moveTo>
                  <a:lnTo>
                    <a:pt x="1053902" y="182"/>
                  </a:lnTo>
                  <a:lnTo>
                    <a:pt x="1053902" y="6089"/>
                  </a:lnTo>
                  <a:lnTo>
                    <a:pt x="1028804" y="6089"/>
                  </a:lnTo>
                  <a:close/>
                  <a:moveTo>
                    <a:pt x="1072353" y="182"/>
                  </a:moveTo>
                  <a:lnTo>
                    <a:pt x="1096715" y="182"/>
                  </a:lnTo>
                  <a:lnTo>
                    <a:pt x="1096715" y="6089"/>
                  </a:lnTo>
                  <a:lnTo>
                    <a:pt x="1072353" y="6089"/>
                  </a:lnTo>
                  <a:close/>
                  <a:moveTo>
                    <a:pt x="1115183" y="182"/>
                  </a:moveTo>
                  <a:lnTo>
                    <a:pt x="1139545" y="182"/>
                  </a:lnTo>
                  <a:lnTo>
                    <a:pt x="1139545" y="6089"/>
                  </a:lnTo>
                  <a:lnTo>
                    <a:pt x="1115183" y="6089"/>
                  </a:lnTo>
                  <a:close/>
                  <a:moveTo>
                    <a:pt x="1157996" y="182"/>
                  </a:moveTo>
                  <a:lnTo>
                    <a:pt x="1183091" y="182"/>
                  </a:lnTo>
                  <a:lnTo>
                    <a:pt x="1183091" y="6089"/>
                  </a:lnTo>
                  <a:lnTo>
                    <a:pt x="1157996" y="6089"/>
                  </a:lnTo>
                  <a:close/>
                  <a:moveTo>
                    <a:pt x="1201559" y="182"/>
                  </a:moveTo>
                  <a:lnTo>
                    <a:pt x="1225921" y="182"/>
                  </a:lnTo>
                  <a:lnTo>
                    <a:pt x="1225921" y="6089"/>
                  </a:lnTo>
                  <a:lnTo>
                    <a:pt x="1201559" y="6089"/>
                  </a:lnTo>
                  <a:close/>
                  <a:moveTo>
                    <a:pt x="1244371" y="182"/>
                  </a:moveTo>
                  <a:lnTo>
                    <a:pt x="1268734" y="182"/>
                  </a:lnTo>
                  <a:lnTo>
                    <a:pt x="1268734" y="6089"/>
                  </a:lnTo>
                  <a:lnTo>
                    <a:pt x="1244371" y="6089"/>
                  </a:lnTo>
                  <a:close/>
                  <a:moveTo>
                    <a:pt x="1287184" y="182"/>
                  </a:moveTo>
                  <a:lnTo>
                    <a:pt x="1312296" y="182"/>
                  </a:lnTo>
                  <a:lnTo>
                    <a:pt x="1312296" y="6089"/>
                  </a:lnTo>
                  <a:lnTo>
                    <a:pt x="1287184" y="6089"/>
                  </a:lnTo>
                  <a:close/>
                  <a:moveTo>
                    <a:pt x="1330747" y="182"/>
                  </a:moveTo>
                  <a:lnTo>
                    <a:pt x="1355109" y="182"/>
                  </a:lnTo>
                  <a:lnTo>
                    <a:pt x="1355109" y="6089"/>
                  </a:lnTo>
                  <a:lnTo>
                    <a:pt x="1330747" y="6089"/>
                  </a:lnTo>
                  <a:close/>
                  <a:moveTo>
                    <a:pt x="1373559" y="182"/>
                  </a:moveTo>
                  <a:lnTo>
                    <a:pt x="1397922" y="182"/>
                  </a:lnTo>
                  <a:lnTo>
                    <a:pt x="1397922" y="6089"/>
                  </a:lnTo>
                  <a:lnTo>
                    <a:pt x="1373559" y="6089"/>
                  </a:lnTo>
                  <a:close/>
                  <a:moveTo>
                    <a:pt x="1416390" y="182"/>
                  </a:moveTo>
                  <a:lnTo>
                    <a:pt x="1441485" y="182"/>
                  </a:lnTo>
                  <a:lnTo>
                    <a:pt x="1441485" y="6089"/>
                  </a:lnTo>
                  <a:lnTo>
                    <a:pt x="1416390" y="6089"/>
                  </a:lnTo>
                  <a:close/>
                  <a:moveTo>
                    <a:pt x="1459935" y="182"/>
                  </a:moveTo>
                  <a:lnTo>
                    <a:pt x="1484297" y="182"/>
                  </a:lnTo>
                  <a:lnTo>
                    <a:pt x="1484297" y="6089"/>
                  </a:lnTo>
                  <a:lnTo>
                    <a:pt x="1459935" y="6089"/>
                  </a:lnTo>
                  <a:close/>
                  <a:moveTo>
                    <a:pt x="1502765" y="182"/>
                  </a:moveTo>
                  <a:lnTo>
                    <a:pt x="1527128" y="182"/>
                  </a:lnTo>
                  <a:lnTo>
                    <a:pt x="1527128" y="6089"/>
                  </a:lnTo>
                  <a:lnTo>
                    <a:pt x="1502765" y="6089"/>
                  </a:lnTo>
                  <a:close/>
                  <a:moveTo>
                    <a:pt x="1545578" y="182"/>
                  </a:moveTo>
                  <a:lnTo>
                    <a:pt x="1570673" y="182"/>
                  </a:lnTo>
                  <a:lnTo>
                    <a:pt x="1570673" y="6089"/>
                  </a:lnTo>
                  <a:lnTo>
                    <a:pt x="1545578" y="6089"/>
                  </a:lnTo>
                  <a:close/>
                  <a:moveTo>
                    <a:pt x="1589141" y="182"/>
                  </a:moveTo>
                  <a:lnTo>
                    <a:pt x="1613503" y="182"/>
                  </a:lnTo>
                  <a:lnTo>
                    <a:pt x="1613503" y="6089"/>
                  </a:lnTo>
                  <a:lnTo>
                    <a:pt x="1589141" y="6089"/>
                  </a:lnTo>
                  <a:close/>
                  <a:moveTo>
                    <a:pt x="1631954" y="182"/>
                  </a:moveTo>
                  <a:lnTo>
                    <a:pt x="1656316" y="182"/>
                  </a:lnTo>
                  <a:lnTo>
                    <a:pt x="1656316" y="6089"/>
                  </a:lnTo>
                  <a:lnTo>
                    <a:pt x="1631954" y="6089"/>
                  </a:lnTo>
                  <a:close/>
                  <a:moveTo>
                    <a:pt x="1674766" y="182"/>
                  </a:moveTo>
                  <a:lnTo>
                    <a:pt x="1699878" y="182"/>
                  </a:lnTo>
                  <a:lnTo>
                    <a:pt x="1699878" y="6089"/>
                  </a:lnTo>
                  <a:lnTo>
                    <a:pt x="1674766" y="6089"/>
                  </a:lnTo>
                  <a:close/>
                  <a:moveTo>
                    <a:pt x="1718329" y="182"/>
                  </a:moveTo>
                  <a:lnTo>
                    <a:pt x="1742691" y="182"/>
                  </a:lnTo>
                  <a:lnTo>
                    <a:pt x="1742691" y="6089"/>
                  </a:lnTo>
                  <a:lnTo>
                    <a:pt x="1718329" y="6089"/>
                  </a:lnTo>
                  <a:close/>
                  <a:moveTo>
                    <a:pt x="1761142" y="182"/>
                  </a:moveTo>
                  <a:lnTo>
                    <a:pt x="1785504" y="182"/>
                  </a:lnTo>
                  <a:lnTo>
                    <a:pt x="1785504" y="6089"/>
                  </a:lnTo>
                  <a:lnTo>
                    <a:pt x="1761142" y="6089"/>
                  </a:lnTo>
                  <a:close/>
                  <a:moveTo>
                    <a:pt x="1803972" y="182"/>
                  </a:moveTo>
                  <a:lnTo>
                    <a:pt x="1829067" y="182"/>
                  </a:lnTo>
                  <a:lnTo>
                    <a:pt x="1829067" y="6089"/>
                  </a:lnTo>
                  <a:lnTo>
                    <a:pt x="1803972" y="6089"/>
                  </a:lnTo>
                  <a:close/>
                  <a:moveTo>
                    <a:pt x="1847517" y="182"/>
                  </a:moveTo>
                  <a:lnTo>
                    <a:pt x="1871879" y="182"/>
                  </a:lnTo>
                  <a:lnTo>
                    <a:pt x="1871879" y="6089"/>
                  </a:lnTo>
                  <a:lnTo>
                    <a:pt x="1847517" y="6089"/>
                  </a:lnTo>
                  <a:close/>
                  <a:moveTo>
                    <a:pt x="1890347" y="182"/>
                  </a:moveTo>
                  <a:lnTo>
                    <a:pt x="1899206" y="182"/>
                  </a:lnTo>
                  <a:lnTo>
                    <a:pt x="1899206" y="22330"/>
                  </a:lnTo>
                  <a:lnTo>
                    <a:pt x="1892562" y="22330"/>
                  </a:lnTo>
                  <a:lnTo>
                    <a:pt x="1892562" y="3136"/>
                  </a:lnTo>
                  <a:lnTo>
                    <a:pt x="1895509" y="6089"/>
                  </a:lnTo>
                  <a:lnTo>
                    <a:pt x="1890347" y="6089"/>
                  </a:lnTo>
                  <a:close/>
                  <a:moveTo>
                    <a:pt x="1899206" y="40787"/>
                  </a:moveTo>
                  <a:lnTo>
                    <a:pt x="1899206" y="65149"/>
                  </a:lnTo>
                  <a:lnTo>
                    <a:pt x="1892562" y="65149"/>
                  </a:lnTo>
                  <a:lnTo>
                    <a:pt x="1892562" y="40787"/>
                  </a:lnTo>
                  <a:close/>
                  <a:moveTo>
                    <a:pt x="1899206" y="83605"/>
                  </a:moveTo>
                  <a:lnTo>
                    <a:pt x="1899206" y="107967"/>
                  </a:lnTo>
                  <a:lnTo>
                    <a:pt x="1892562" y="107967"/>
                  </a:lnTo>
                  <a:lnTo>
                    <a:pt x="1892562" y="83605"/>
                  </a:lnTo>
                  <a:close/>
                  <a:moveTo>
                    <a:pt x="1899206" y="126423"/>
                  </a:moveTo>
                  <a:lnTo>
                    <a:pt x="1899206" y="151525"/>
                  </a:lnTo>
                  <a:lnTo>
                    <a:pt x="1892562" y="151525"/>
                  </a:lnTo>
                  <a:lnTo>
                    <a:pt x="1892562" y="126423"/>
                  </a:lnTo>
                  <a:close/>
                  <a:moveTo>
                    <a:pt x="1899206" y="169980"/>
                  </a:moveTo>
                  <a:lnTo>
                    <a:pt x="1899206" y="194343"/>
                  </a:lnTo>
                  <a:lnTo>
                    <a:pt x="1892562" y="194343"/>
                  </a:lnTo>
                  <a:lnTo>
                    <a:pt x="1892562" y="169980"/>
                  </a:lnTo>
                  <a:close/>
                  <a:moveTo>
                    <a:pt x="1899206" y="212798"/>
                  </a:moveTo>
                  <a:lnTo>
                    <a:pt x="1899206" y="237154"/>
                  </a:lnTo>
                  <a:lnTo>
                    <a:pt x="1892562" y="237154"/>
                  </a:lnTo>
                  <a:lnTo>
                    <a:pt x="1892562" y="212798"/>
                  </a:lnTo>
                  <a:close/>
                  <a:moveTo>
                    <a:pt x="1899206" y="255622"/>
                  </a:moveTo>
                  <a:lnTo>
                    <a:pt x="1899206" y="280716"/>
                  </a:lnTo>
                  <a:lnTo>
                    <a:pt x="1892562" y="280716"/>
                  </a:lnTo>
                  <a:lnTo>
                    <a:pt x="1892562" y="255622"/>
                  </a:lnTo>
                  <a:close/>
                  <a:moveTo>
                    <a:pt x="1899206" y="299167"/>
                  </a:moveTo>
                  <a:lnTo>
                    <a:pt x="1899206" y="323529"/>
                  </a:lnTo>
                  <a:lnTo>
                    <a:pt x="1892562" y="323529"/>
                  </a:lnTo>
                  <a:lnTo>
                    <a:pt x="1892562" y="299167"/>
                  </a:lnTo>
                  <a:close/>
                  <a:moveTo>
                    <a:pt x="1899206" y="341997"/>
                  </a:moveTo>
                  <a:lnTo>
                    <a:pt x="1899206" y="366359"/>
                  </a:lnTo>
                  <a:lnTo>
                    <a:pt x="1892562" y="366359"/>
                  </a:lnTo>
                  <a:lnTo>
                    <a:pt x="1892562" y="341997"/>
                  </a:lnTo>
                  <a:close/>
                  <a:moveTo>
                    <a:pt x="1899206" y="384810"/>
                  </a:moveTo>
                  <a:lnTo>
                    <a:pt x="1899206" y="409905"/>
                  </a:lnTo>
                  <a:lnTo>
                    <a:pt x="1892562" y="409905"/>
                  </a:lnTo>
                  <a:lnTo>
                    <a:pt x="1892562" y="384810"/>
                  </a:lnTo>
                  <a:close/>
                  <a:moveTo>
                    <a:pt x="1899206" y="428373"/>
                  </a:moveTo>
                  <a:lnTo>
                    <a:pt x="1899206" y="444608"/>
                  </a:lnTo>
                  <a:lnTo>
                    <a:pt x="1884435" y="444608"/>
                  </a:lnTo>
                  <a:lnTo>
                    <a:pt x="1884435" y="437964"/>
                  </a:lnTo>
                  <a:lnTo>
                    <a:pt x="1895509" y="437964"/>
                  </a:lnTo>
                  <a:lnTo>
                    <a:pt x="1892562" y="441661"/>
                  </a:lnTo>
                  <a:lnTo>
                    <a:pt x="1892562" y="428373"/>
                  </a:lnTo>
                  <a:close/>
                  <a:moveTo>
                    <a:pt x="1865985" y="444608"/>
                  </a:moveTo>
                  <a:lnTo>
                    <a:pt x="1841623" y="444608"/>
                  </a:lnTo>
                  <a:lnTo>
                    <a:pt x="1841623" y="437964"/>
                  </a:lnTo>
                  <a:lnTo>
                    <a:pt x="1865985" y="437964"/>
                  </a:lnTo>
                  <a:close/>
                  <a:moveTo>
                    <a:pt x="1823155" y="444608"/>
                  </a:moveTo>
                  <a:lnTo>
                    <a:pt x="1798060" y="444608"/>
                  </a:lnTo>
                  <a:lnTo>
                    <a:pt x="1798060" y="437964"/>
                  </a:lnTo>
                  <a:lnTo>
                    <a:pt x="1823155" y="437964"/>
                  </a:lnTo>
                  <a:close/>
                  <a:moveTo>
                    <a:pt x="1779610" y="444608"/>
                  </a:moveTo>
                  <a:lnTo>
                    <a:pt x="1755247" y="444608"/>
                  </a:lnTo>
                  <a:lnTo>
                    <a:pt x="1755247" y="437964"/>
                  </a:lnTo>
                  <a:lnTo>
                    <a:pt x="1779610" y="437964"/>
                  </a:lnTo>
                  <a:close/>
                  <a:moveTo>
                    <a:pt x="1736779" y="444608"/>
                  </a:moveTo>
                  <a:lnTo>
                    <a:pt x="1712417" y="444608"/>
                  </a:lnTo>
                  <a:lnTo>
                    <a:pt x="1712417" y="437964"/>
                  </a:lnTo>
                  <a:lnTo>
                    <a:pt x="1736779" y="437964"/>
                  </a:lnTo>
                  <a:close/>
                  <a:moveTo>
                    <a:pt x="1693967" y="444608"/>
                  </a:moveTo>
                  <a:lnTo>
                    <a:pt x="1668872" y="444608"/>
                  </a:lnTo>
                  <a:lnTo>
                    <a:pt x="1668872" y="437964"/>
                  </a:lnTo>
                  <a:lnTo>
                    <a:pt x="1693967" y="437964"/>
                  </a:lnTo>
                  <a:close/>
                  <a:moveTo>
                    <a:pt x="1650404" y="444608"/>
                  </a:moveTo>
                  <a:lnTo>
                    <a:pt x="1626042" y="444608"/>
                  </a:lnTo>
                  <a:lnTo>
                    <a:pt x="1626042" y="437964"/>
                  </a:lnTo>
                  <a:lnTo>
                    <a:pt x="1650404" y="437964"/>
                  </a:lnTo>
                  <a:close/>
                  <a:moveTo>
                    <a:pt x="1607591" y="444608"/>
                  </a:moveTo>
                  <a:lnTo>
                    <a:pt x="1583229" y="444608"/>
                  </a:lnTo>
                  <a:lnTo>
                    <a:pt x="1583229" y="437964"/>
                  </a:lnTo>
                  <a:lnTo>
                    <a:pt x="1607591" y="437964"/>
                  </a:lnTo>
                  <a:close/>
                  <a:moveTo>
                    <a:pt x="1564778" y="444608"/>
                  </a:moveTo>
                  <a:lnTo>
                    <a:pt x="1539666" y="444608"/>
                  </a:lnTo>
                  <a:lnTo>
                    <a:pt x="1539666" y="437964"/>
                  </a:lnTo>
                  <a:lnTo>
                    <a:pt x="1564778" y="437964"/>
                  </a:lnTo>
                  <a:close/>
                  <a:moveTo>
                    <a:pt x="1521216" y="444608"/>
                  </a:moveTo>
                  <a:lnTo>
                    <a:pt x="1496853" y="444608"/>
                  </a:lnTo>
                  <a:lnTo>
                    <a:pt x="1496853" y="437964"/>
                  </a:lnTo>
                  <a:lnTo>
                    <a:pt x="1521216" y="437964"/>
                  </a:lnTo>
                  <a:close/>
                  <a:moveTo>
                    <a:pt x="1478403" y="444608"/>
                  </a:moveTo>
                  <a:lnTo>
                    <a:pt x="1454041" y="444608"/>
                  </a:lnTo>
                  <a:lnTo>
                    <a:pt x="1454041" y="437964"/>
                  </a:lnTo>
                  <a:lnTo>
                    <a:pt x="1478403" y="437964"/>
                  </a:lnTo>
                  <a:close/>
                  <a:moveTo>
                    <a:pt x="1435573" y="444608"/>
                  </a:moveTo>
                  <a:lnTo>
                    <a:pt x="1410478" y="444608"/>
                  </a:lnTo>
                  <a:lnTo>
                    <a:pt x="1410478" y="437964"/>
                  </a:lnTo>
                  <a:lnTo>
                    <a:pt x="1435573" y="437964"/>
                  </a:lnTo>
                  <a:close/>
                  <a:moveTo>
                    <a:pt x="1392027" y="444608"/>
                  </a:moveTo>
                  <a:lnTo>
                    <a:pt x="1367665" y="444608"/>
                  </a:lnTo>
                  <a:lnTo>
                    <a:pt x="1367665" y="437964"/>
                  </a:lnTo>
                  <a:lnTo>
                    <a:pt x="1392027" y="437964"/>
                  </a:lnTo>
                  <a:close/>
                  <a:moveTo>
                    <a:pt x="1349197" y="444608"/>
                  </a:moveTo>
                  <a:lnTo>
                    <a:pt x="1324835" y="444608"/>
                  </a:lnTo>
                  <a:lnTo>
                    <a:pt x="1324835" y="437964"/>
                  </a:lnTo>
                  <a:lnTo>
                    <a:pt x="1349197" y="437964"/>
                  </a:lnTo>
                  <a:close/>
                  <a:moveTo>
                    <a:pt x="1306384" y="444608"/>
                  </a:moveTo>
                  <a:lnTo>
                    <a:pt x="1281290" y="444608"/>
                  </a:lnTo>
                  <a:lnTo>
                    <a:pt x="1281290" y="437964"/>
                  </a:lnTo>
                  <a:lnTo>
                    <a:pt x="1306384" y="437964"/>
                  </a:lnTo>
                  <a:close/>
                  <a:moveTo>
                    <a:pt x="1262822" y="444608"/>
                  </a:moveTo>
                  <a:lnTo>
                    <a:pt x="1238460" y="444608"/>
                  </a:lnTo>
                  <a:lnTo>
                    <a:pt x="1238460" y="437964"/>
                  </a:lnTo>
                  <a:lnTo>
                    <a:pt x="1262822" y="437964"/>
                  </a:lnTo>
                  <a:close/>
                  <a:moveTo>
                    <a:pt x="1220009" y="444608"/>
                  </a:moveTo>
                  <a:lnTo>
                    <a:pt x="1195647" y="444608"/>
                  </a:lnTo>
                  <a:lnTo>
                    <a:pt x="1195647" y="437964"/>
                  </a:lnTo>
                  <a:lnTo>
                    <a:pt x="1220009" y="437964"/>
                  </a:lnTo>
                  <a:close/>
                  <a:moveTo>
                    <a:pt x="1177196" y="444608"/>
                  </a:moveTo>
                  <a:lnTo>
                    <a:pt x="1152084" y="444608"/>
                  </a:lnTo>
                  <a:lnTo>
                    <a:pt x="1152084" y="437964"/>
                  </a:lnTo>
                  <a:lnTo>
                    <a:pt x="1177196" y="437964"/>
                  </a:lnTo>
                  <a:close/>
                  <a:moveTo>
                    <a:pt x="1133634" y="444608"/>
                  </a:moveTo>
                  <a:lnTo>
                    <a:pt x="1109271" y="444608"/>
                  </a:lnTo>
                  <a:lnTo>
                    <a:pt x="1109271" y="437964"/>
                  </a:lnTo>
                  <a:lnTo>
                    <a:pt x="1133634" y="437964"/>
                  </a:lnTo>
                  <a:close/>
                  <a:moveTo>
                    <a:pt x="1090821" y="444608"/>
                  </a:moveTo>
                  <a:lnTo>
                    <a:pt x="1066458" y="444608"/>
                  </a:lnTo>
                  <a:lnTo>
                    <a:pt x="1066458" y="437964"/>
                  </a:lnTo>
                  <a:lnTo>
                    <a:pt x="1090821" y="437964"/>
                  </a:lnTo>
                  <a:close/>
                  <a:moveTo>
                    <a:pt x="1047991" y="444608"/>
                  </a:moveTo>
                  <a:lnTo>
                    <a:pt x="1022898" y="444608"/>
                  </a:lnTo>
                  <a:lnTo>
                    <a:pt x="1022898" y="437964"/>
                  </a:lnTo>
                  <a:lnTo>
                    <a:pt x="1047991" y="437964"/>
                  </a:lnTo>
                  <a:close/>
                  <a:moveTo>
                    <a:pt x="1004442" y="444608"/>
                  </a:moveTo>
                  <a:lnTo>
                    <a:pt x="980080" y="444608"/>
                  </a:lnTo>
                  <a:lnTo>
                    <a:pt x="980080" y="437964"/>
                  </a:lnTo>
                  <a:lnTo>
                    <a:pt x="1004442" y="437964"/>
                  </a:lnTo>
                  <a:close/>
                  <a:moveTo>
                    <a:pt x="961624" y="444608"/>
                  </a:moveTo>
                  <a:lnTo>
                    <a:pt x="937261" y="444608"/>
                  </a:lnTo>
                  <a:lnTo>
                    <a:pt x="937261" y="437964"/>
                  </a:lnTo>
                  <a:lnTo>
                    <a:pt x="961624" y="437964"/>
                  </a:lnTo>
                  <a:close/>
                  <a:moveTo>
                    <a:pt x="918804" y="444608"/>
                  </a:moveTo>
                  <a:lnTo>
                    <a:pt x="893704" y="444608"/>
                  </a:lnTo>
                  <a:lnTo>
                    <a:pt x="893704" y="437964"/>
                  </a:lnTo>
                  <a:lnTo>
                    <a:pt x="918804" y="437964"/>
                  </a:lnTo>
                  <a:close/>
                  <a:moveTo>
                    <a:pt x="875248" y="444608"/>
                  </a:moveTo>
                  <a:lnTo>
                    <a:pt x="850886" y="444608"/>
                  </a:lnTo>
                  <a:lnTo>
                    <a:pt x="850886" y="437964"/>
                  </a:lnTo>
                  <a:lnTo>
                    <a:pt x="875248" y="437964"/>
                  </a:lnTo>
                  <a:close/>
                  <a:moveTo>
                    <a:pt x="832430" y="444608"/>
                  </a:moveTo>
                  <a:lnTo>
                    <a:pt x="808066" y="444608"/>
                  </a:lnTo>
                  <a:lnTo>
                    <a:pt x="808066" y="437964"/>
                  </a:lnTo>
                  <a:lnTo>
                    <a:pt x="832430" y="437964"/>
                  </a:lnTo>
                  <a:close/>
                  <a:moveTo>
                    <a:pt x="789611" y="444608"/>
                  </a:moveTo>
                  <a:lnTo>
                    <a:pt x="764511" y="444608"/>
                  </a:lnTo>
                  <a:lnTo>
                    <a:pt x="764511" y="437964"/>
                  </a:lnTo>
                  <a:lnTo>
                    <a:pt x="789611" y="437964"/>
                  </a:lnTo>
                  <a:close/>
                  <a:moveTo>
                    <a:pt x="746053" y="444608"/>
                  </a:moveTo>
                  <a:lnTo>
                    <a:pt x="721691" y="444608"/>
                  </a:lnTo>
                  <a:lnTo>
                    <a:pt x="721691" y="437964"/>
                  </a:lnTo>
                  <a:lnTo>
                    <a:pt x="746053" y="437964"/>
                  </a:lnTo>
                  <a:close/>
                  <a:moveTo>
                    <a:pt x="703235" y="444608"/>
                  </a:moveTo>
                  <a:lnTo>
                    <a:pt x="678873" y="444608"/>
                  </a:lnTo>
                  <a:lnTo>
                    <a:pt x="678873" y="437964"/>
                  </a:lnTo>
                  <a:lnTo>
                    <a:pt x="703235" y="437964"/>
                  </a:lnTo>
                  <a:close/>
                  <a:moveTo>
                    <a:pt x="660417" y="444608"/>
                  </a:moveTo>
                  <a:lnTo>
                    <a:pt x="635317" y="444608"/>
                  </a:lnTo>
                  <a:lnTo>
                    <a:pt x="635317" y="437964"/>
                  </a:lnTo>
                  <a:lnTo>
                    <a:pt x="660417" y="437964"/>
                  </a:lnTo>
                  <a:close/>
                  <a:moveTo>
                    <a:pt x="616860" y="444608"/>
                  </a:moveTo>
                  <a:lnTo>
                    <a:pt x="592497" y="444608"/>
                  </a:lnTo>
                  <a:lnTo>
                    <a:pt x="592497" y="437964"/>
                  </a:lnTo>
                  <a:lnTo>
                    <a:pt x="616860" y="437964"/>
                  </a:lnTo>
                  <a:close/>
                  <a:moveTo>
                    <a:pt x="574042" y="444608"/>
                  </a:moveTo>
                  <a:lnTo>
                    <a:pt x="549679" y="444608"/>
                  </a:lnTo>
                  <a:lnTo>
                    <a:pt x="549679" y="437964"/>
                  </a:lnTo>
                  <a:lnTo>
                    <a:pt x="574042" y="437964"/>
                  </a:lnTo>
                  <a:close/>
                  <a:moveTo>
                    <a:pt x="531222" y="444608"/>
                  </a:moveTo>
                  <a:lnTo>
                    <a:pt x="506122" y="444608"/>
                  </a:lnTo>
                  <a:lnTo>
                    <a:pt x="506122" y="437964"/>
                  </a:lnTo>
                  <a:lnTo>
                    <a:pt x="531222" y="437964"/>
                  </a:lnTo>
                  <a:close/>
                  <a:moveTo>
                    <a:pt x="487666" y="444608"/>
                  </a:moveTo>
                  <a:lnTo>
                    <a:pt x="463304" y="444608"/>
                  </a:lnTo>
                  <a:lnTo>
                    <a:pt x="463304" y="437964"/>
                  </a:lnTo>
                  <a:lnTo>
                    <a:pt x="487666" y="437964"/>
                  </a:lnTo>
                  <a:close/>
                  <a:moveTo>
                    <a:pt x="444848" y="444608"/>
                  </a:moveTo>
                  <a:lnTo>
                    <a:pt x="420484" y="444608"/>
                  </a:lnTo>
                  <a:lnTo>
                    <a:pt x="420484" y="437964"/>
                  </a:lnTo>
                  <a:lnTo>
                    <a:pt x="444848" y="437964"/>
                  </a:lnTo>
                  <a:close/>
                  <a:moveTo>
                    <a:pt x="402029" y="444608"/>
                  </a:moveTo>
                  <a:lnTo>
                    <a:pt x="376929" y="444608"/>
                  </a:lnTo>
                  <a:lnTo>
                    <a:pt x="376929" y="437964"/>
                  </a:lnTo>
                  <a:lnTo>
                    <a:pt x="402029" y="437964"/>
                  </a:lnTo>
                  <a:close/>
                  <a:moveTo>
                    <a:pt x="358473" y="444608"/>
                  </a:moveTo>
                  <a:lnTo>
                    <a:pt x="334111" y="444608"/>
                  </a:lnTo>
                  <a:lnTo>
                    <a:pt x="334111" y="437964"/>
                  </a:lnTo>
                  <a:lnTo>
                    <a:pt x="358473" y="437964"/>
                  </a:lnTo>
                  <a:close/>
                  <a:moveTo>
                    <a:pt x="315653" y="444608"/>
                  </a:moveTo>
                  <a:lnTo>
                    <a:pt x="291291" y="444608"/>
                  </a:lnTo>
                  <a:lnTo>
                    <a:pt x="291291" y="437964"/>
                  </a:lnTo>
                  <a:lnTo>
                    <a:pt x="315653" y="437964"/>
                  </a:lnTo>
                  <a:close/>
                  <a:moveTo>
                    <a:pt x="272835" y="444608"/>
                  </a:moveTo>
                  <a:lnTo>
                    <a:pt x="247735" y="444608"/>
                  </a:lnTo>
                  <a:lnTo>
                    <a:pt x="247735" y="437964"/>
                  </a:lnTo>
                  <a:lnTo>
                    <a:pt x="272835" y="437964"/>
                  </a:lnTo>
                  <a:close/>
                  <a:moveTo>
                    <a:pt x="229278" y="444608"/>
                  </a:moveTo>
                  <a:lnTo>
                    <a:pt x="204915" y="444608"/>
                  </a:lnTo>
                  <a:lnTo>
                    <a:pt x="204915" y="437964"/>
                  </a:lnTo>
                  <a:lnTo>
                    <a:pt x="229278" y="437964"/>
                  </a:lnTo>
                  <a:close/>
                  <a:moveTo>
                    <a:pt x="186460" y="444608"/>
                  </a:moveTo>
                  <a:lnTo>
                    <a:pt x="162097" y="444608"/>
                  </a:lnTo>
                  <a:lnTo>
                    <a:pt x="162097" y="437964"/>
                  </a:lnTo>
                  <a:lnTo>
                    <a:pt x="186460" y="437964"/>
                  </a:lnTo>
                  <a:close/>
                  <a:moveTo>
                    <a:pt x="143640" y="444608"/>
                  </a:moveTo>
                  <a:lnTo>
                    <a:pt x="118540" y="444608"/>
                  </a:lnTo>
                  <a:lnTo>
                    <a:pt x="118540" y="437964"/>
                  </a:lnTo>
                  <a:lnTo>
                    <a:pt x="143640" y="437964"/>
                  </a:lnTo>
                  <a:close/>
                  <a:moveTo>
                    <a:pt x="100084" y="444608"/>
                  </a:moveTo>
                  <a:lnTo>
                    <a:pt x="75722" y="444608"/>
                  </a:lnTo>
                  <a:lnTo>
                    <a:pt x="75722" y="437964"/>
                  </a:lnTo>
                  <a:lnTo>
                    <a:pt x="100084" y="437964"/>
                  </a:lnTo>
                  <a:close/>
                  <a:moveTo>
                    <a:pt x="57266" y="444608"/>
                  </a:moveTo>
                  <a:lnTo>
                    <a:pt x="32904" y="444608"/>
                  </a:lnTo>
                  <a:lnTo>
                    <a:pt x="32904" y="437964"/>
                  </a:lnTo>
                  <a:lnTo>
                    <a:pt x="57266" y="437964"/>
                  </a:lnTo>
                  <a:close/>
                  <a:moveTo>
                    <a:pt x="14446" y="444608"/>
                  </a:moveTo>
                  <a:lnTo>
                    <a:pt x="3373" y="444608"/>
                  </a:lnTo>
                  <a:lnTo>
                    <a:pt x="3373" y="437964"/>
                  </a:lnTo>
                  <a:lnTo>
                    <a:pt x="14446" y="437964"/>
                  </a:lnTo>
                </a:path>
              </a:pathLst>
            </a:custGeom>
            <a:solidFill>
              <a:srgbClr val="000000"/>
            </a:solidFill>
            <a:ln w="7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A36D066-60AB-4296-ACEC-1B9ACF309D56}"/>
                </a:ext>
              </a:extLst>
            </p:cNvPr>
            <p:cNvSpPr/>
            <p:nvPr/>
          </p:nvSpPr>
          <p:spPr>
            <a:xfrm>
              <a:off x="7598497" y="4263378"/>
              <a:ext cx="1977779" cy="504214"/>
            </a:xfrm>
            <a:custGeom>
              <a:avLst/>
              <a:gdLst>
                <a:gd name="connsiteX0" fmla="*/ 426 w 1977779"/>
                <a:gd name="connsiteY0" fmla="*/ 501589 h 504214"/>
                <a:gd name="connsiteX1" fmla="*/ 426 w 1977779"/>
                <a:gd name="connsiteY1" fmla="*/ 477226 h 504214"/>
                <a:gd name="connsiteX2" fmla="*/ 6333 w 1977779"/>
                <a:gd name="connsiteY2" fmla="*/ 477226 h 504214"/>
                <a:gd name="connsiteX3" fmla="*/ 6333 w 1977779"/>
                <a:gd name="connsiteY3" fmla="*/ 501589 h 504214"/>
                <a:gd name="connsiteX4" fmla="*/ 426 w 1977779"/>
                <a:gd name="connsiteY4" fmla="*/ 458776 h 504214"/>
                <a:gd name="connsiteX5" fmla="*/ 426 w 1977779"/>
                <a:gd name="connsiteY5" fmla="*/ 434414 h 504214"/>
                <a:gd name="connsiteX6" fmla="*/ 6333 w 1977779"/>
                <a:gd name="connsiteY6" fmla="*/ 434414 h 504214"/>
                <a:gd name="connsiteX7" fmla="*/ 6333 w 1977779"/>
                <a:gd name="connsiteY7" fmla="*/ 458776 h 504214"/>
                <a:gd name="connsiteX8" fmla="*/ 426 w 1977779"/>
                <a:gd name="connsiteY8" fmla="*/ 415946 h 504214"/>
                <a:gd name="connsiteX9" fmla="*/ 426 w 1977779"/>
                <a:gd name="connsiteY9" fmla="*/ 390851 h 504214"/>
                <a:gd name="connsiteX10" fmla="*/ 6333 w 1977779"/>
                <a:gd name="connsiteY10" fmla="*/ 390851 h 504214"/>
                <a:gd name="connsiteX11" fmla="*/ 6333 w 1977779"/>
                <a:gd name="connsiteY11" fmla="*/ 415946 h 504214"/>
                <a:gd name="connsiteX12" fmla="*/ 426 w 1977779"/>
                <a:gd name="connsiteY12" fmla="*/ 372401 h 504214"/>
                <a:gd name="connsiteX13" fmla="*/ 426 w 1977779"/>
                <a:gd name="connsiteY13" fmla="*/ 348038 h 504214"/>
                <a:gd name="connsiteX14" fmla="*/ 6333 w 1977779"/>
                <a:gd name="connsiteY14" fmla="*/ 348038 h 504214"/>
                <a:gd name="connsiteX15" fmla="*/ 6333 w 1977779"/>
                <a:gd name="connsiteY15" fmla="*/ 372401 h 504214"/>
                <a:gd name="connsiteX16" fmla="*/ 426 w 1977779"/>
                <a:gd name="connsiteY16" fmla="*/ 329570 h 504214"/>
                <a:gd name="connsiteX17" fmla="*/ 426 w 1977779"/>
                <a:gd name="connsiteY17" fmla="*/ 305208 h 504214"/>
                <a:gd name="connsiteX18" fmla="*/ 6333 w 1977779"/>
                <a:gd name="connsiteY18" fmla="*/ 305208 h 504214"/>
                <a:gd name="connsiteX19" fmla="*/ 6333 w 1977779"/>
                <a:gd name="connsiteY19" fmla="*/ 329570 h 504214"/>
                <a:gd name="connsiteX20" fmla="*/ 426 w 1977779"/>
                <a:gd name="connsiteY20" fmla="*/ 286757 h 504214"/>
                <a:gd name="connsiteX21" fmla="*/ 426 w 1977779"/>
                <a:gd name="connsiteY21" fmla="*/ 261663 h 504214"/>
                <a:gd name="connsiteX22" fmla="*/ 6333 w 1977779"/>
                <a:gd name="connsiteY22" fmla="*/ 261663 h 504214"/>
                <a:gd name="connsiteX23" fmla="*/ 6333 w 1977779"/>
                <a:gd name="connsiteY23" fmla="*/ 286757 h 504214"/>
                <a:gd name="connsiteX24" fmla="*/ 426 w 1977779"/>
                <a:gd name="connsiteY24" fmla="*/ 243195 h 504214"/>
                <a:gd name="connsiteX25" fmla="*/ 426 w 1977779"/>
                <a:gd name="connsiteY25" fmla="*/ 218833 h 504214"/>
                <a:gd name="connsiteX26" fmla="*/ 6333 w 1977779"/>
                <a:gd name="connsiteY26" fmla="*/ 218833 h 504214"/>
                <a:gd name="connsiteX27" fmla="*/ 6333 w 1977779"/>
                <a:gd name="connsiteY27" fmla="*/ 243195 h 504214"/>
                <a:gd name="connsiteX28" fmla="*/ 426 w 1977779"/>
                <a:gd name="connsiteY28" fmla="*/ 200382 h 504214"/>
                <a:gd name="connsiteX29" fmla="*/ 426 w 1977779"/>
                <a:gd name="connsiteY29" fmla="*/ 176020 h 504214"/>
                <a:gd name="connsiteX30" fmla="*/ 6333 w 1977779"/>
                <a:gd name="connsiteY30" fmla="*/ 176020 h 504214"/>
                <a:gd name="connsiteX31" fmla="*/ 6333 w 1977779"/>
                <a:gd name="connsiteY31" fmla="*/ 200382 h 504214"/>
                <a:gd name="connsiteX32" fmla="*/ 426 w 1977779"/>
                <a:gd name="connsiteY32" fmla="*/ 157569 h 504214"/>
                <a:gd name="connsiteX33" fmla="*/ 426 w 1977779"/>
                <a:gd name="connsiteY33" fmla="*/ 132457 h 504214"/>
                <a:gd name="connsiteX34" fmla="*/ 6333 w 1977779"/>
                <a:gd name="connsiteY34" fmla="*/ 132457 h 504214"/>
                <a:gd name="connsiteX35" fmla="*/ 6333 w 1977779"/>
                <a:gd name="connsiteY35" fmla="*/ 157569 h 504214"/>
                <a:gd name="connsiteX36" fmla="*/ 426 w 1977779"/>
                <a:gd name="connsiteY36" fmla="*/ 114007 h 504214"/>
                <a:gd name="connsiteX37" fmla="*/ 426 w 1977779"/>
                <a:gd name="connsiteY37" fmla="*/ 89644 h 504214"/>
                <a:gd name="connsiteX38" fmla="*/ 6333 w 1977779"/>
                <a:gd name="connsiteY38" fmla="*/ 89644 h 504214"/>
                <a:gd name="connsiteX39" fmla="*/ 6333 w 1977779"/>
                <a:gd name="connsiteY39" fmla="*/ 114007 h 504214"/>
                <a:gd name="connsiteX40" fmla="*/ 426 w 1977779"/>
                <a:gd name="connsiteY40" fmla="*/ 71194 h 504214"/>
                <a:gd name="connsiteX41" fmla="*/ 426 w 1977779"/>
                <a:gd name="connsiteY41" fmla="*/ 46831 h 504214"/>
                <a:gd name="connsiteX42" fmla="*/ 6333 w 1977779"/>
                <a:gd name="connsiteY42" fmla="*/ 46831 h 504214"/>
                <a:gd name="connsiteX43" fmla="*/ 6333 w 1977779"/>
                <a:gd name="connsiteY43" fmla="*/ 71194 h 504214"/>
                <a:gd name="connsiteX44" fmla="*/ 426 w 1977779"/>
                <a:gd name="connsiteY44" fmla="*/ 28363 h 504214"/>
                <a:gd name="connsiteX45" fmla="*/ 426 w 1977779"/>
                <a:gd name="connsiteY45" fmla="*/ 322 h 504214"/>
                <a:gd name="connsiteX46" fmla="*/ 3380 w 1977779"/>
                <a:gd name="connsiteY46" fmla="*/ 322 h 504214"/>
                <a:gd name="connsiteX47" fmla="*/ 3380 w 1977779"/>
                <a:gd name="connsiteY47" fmla="*/ 6966 h 504214"/>
                <a:gd name="connsiteX48" fmla="*/ 3380 w 1977779"/>
                <a:gd name="connsiteY48" fmla="*/ 6966 h 504214"/>
                <a:gd name="connsiteX49" fmla="*/ 6333 w 1977779"/>
                <a:gd name="connsiteY49" fmla="*/ 3269 h 504214"/>
                <a:gd name="connsiteX50" fmla="*/ 6333 w 1977779"/>
                <a:gd name="connsiteY50" fmla="*/ 28363 h 504214"/>
                <a:gd name="connsiteX51" fmla="*/ 21836 w 1977779"/>
                <a:gd name="connsiteY51" fmla="*/ 322 h 504214"/>
                <a:gd name="connsiteX52" fmla="*/ 46198 w 1977779"/>
                <a:gd name="connsiteY52" fmla="*/ 322 h 504214"/>
                <a:gd name="connsiteX53" fmla="*/ 46198 w 1977779"/>
                <a:gd name="connsiteY53" fmla="*/ 6966 h 504214"/>
                <a:gd name="connsiteX54" fmla="*/ 21836 w 1977779"/>
                <a:gd name="connsiteY54" fmla="*/ 6966 h 504214"/>
                <a:gd name="connsiteX55" fmla="*/ 64654 w 1977779"/>
                <a:gd name="connsiteY55" fmla="*/ 322 h 504214"/>
                <a:gd name="connsiteX56" fmla="*/ 89756 w 1977779"/>
                <a:gd name="connsiteY56" fmla="*/ 322 h 504214"/>
                <a:gd name="connsiteX57" fmla="*/ 89756 w 1977779"/>
                <a:gd name="connsiteY57" fmla="*/ 6966 h 504214"/>
                <a:gd name="connsiteX58" fmla="*/ 64654 w 1977779"/>
                <a:gd name="connsiteY58" fmla="*/ 6966 h 504214"/>
                <a:gd name="connsiteX59" fmla="*/ 108211 w 1977779"/>
                <a:gd name="connsiteY59" fmla="*/ 322 h 504214"/>
                <a:gd name="connsiteX60" fmla="*/ 132574 w 1977779"/>
                <a:gd name="connsiteY60" fmla="*/ 322 h 504214"/>
                <a:gd name="connsiteX61" fmla="*/ 132574 w 1977779"/>
                <a:gd name="connsiteY61" fmla="*/ 6966 h 504214"/>
                <a:gd name="connsiteX62" fmla="*/ 108211 w 1977779"/>
                <a:gd name="connsiteY62" fmla="*/ 6966 h 504214"/>
                <a:gd name="connsiteX63" fmla="*/ 151029 w 1977779"/>
                <a:gd name="connsiteY63" fmla="*/ 322 h 504214"/>
                <a:gd name="connsiteX64" fmla="*/ 175392 w 1977779"/>
                <a:gd name="connsiteY64" fmla="*/ 322 h 504214"/>
                <a:gd name="connsiteX65" fmla="*/ 175392 w 1977779"/>
                <a:gd name="connsiteY65" fmla="*/ 6966 h 504214"/>
                <a:gd name="connsiteX66" fmla="*/ 151029 w 1977779"/>
                <a:gd name="connsiteY66" fmla="*/ 6966 h 504214"/>
                <a:gd name="connsiteX67" fmla="*/ 193847 w 1977779"/>
                <a:gd name="connsiteY67" fmla="*/ 322 h 504214"/>
                <a:gd name="connsiteX68" fmla="*/ 218949 w 1977779"/>
                <a:gd name="connsiteY68" fmla="*/ 322 h 504214"/>
                <a:gd name="connsiteX69" fmla="*/ 218949 w 1977779"/>
                <a:gd name="connsiteY69" fmla="*/ 6966 h 504214"/>
                <a:gd name="connsiteX70" fmla="*/ 193847 w 1977779"/>
                <a:gd name="connsiteY70" fmla="*/ 6966 h 504214"/>
                <a:gd name="connsiteX71" fmla="*/ 237405 w 1977779"/>
                <a:gd name="connsiteY71" fmla="*/ 322 h 504214"/>
                <a:gd name="connsiteX72" fmla="*/ 261767 w 1977779"/>
                <a:gd name="connsiteY72" fmla="*/ 322 h 504214"/>
                <a:gd name="connsiteX73" fmla="*/ 261767 w 1977779"/>
                <a:gd name="connsiteY73" fmla="*/ 6966 h 504214"/>
                <a:gd name="connsiteX74" fmla="*/ 237405 w 1977779"/>
                <a:gd name="connsiteY74" fmla="*/ 6966 h 504214"/>
                <a:gd name="connsiteX75" fmla="*/ 280223 w 1977779"/>
                <a:gd name="connsiteY75" fmla="*/ 322 h 504214"/>
                <a:gd name="connsiteX76" fmla="*/ 304585 w 1977779"/>
                <a:gd name="connsiteY76" fmla="*/ 322 h 504214"/>
                <a:gd name="connsiteX77" fmla="*/ 304585 w 1977779"/>
                <a:gd name="connsiteY77" fmla="*/ 6966 h 504214"/>
                <a:gd name="connsiteX78" fmla="*/ 280223 w 1977779"/>
                <a:gd name="connsiteY78" fmla="*/ 6966 h 504214"/>
                <a:gd name="connsiteX79" fmla="*/ 323043 w 1977779"/>
                <a:gd name="connsiteY79" fmla="*/ 322 h 504214"/>
                <a:gd name="connsiteX80" fmla="*/ 348142 w 1977779"/>
                <a:gd name="connsiteY80" fmla="*/ 322 h 504214"/>
                <a:gd name="connsiteX81" fmla="*/ 348142 w 1977779"/>
                <a:gd name="connsiteY81" fmla="*/ 6966 h 504214"/>
                <a:gd name="connsiteX82" fmla="*/ 323043 w 1977779"/>
                <a:gd name="connsiteY82" fmla="*/ 6966 h 504214"/>
                <a:gd name="connsiteX83" fmla="*/ 366600 w 1977779"/>
                <a:gd name="connsiteY83" fmla="*/ 322 h 504214"/>
                <a:gd name="connsiteX84" fmla="*/ 390962 w 1977779"/>
                <a:gd name="connsiteY84" fmla="*/ 322 h 504214"/>
                <a:gd name="connsiteX85" fmla="*/ 390962 w 1977779"/>
                <a:gd name="connsiteY85" fmla="*/ 6966 h 504214"/>
                <a:gd name="connsiteX86" fmla="*/ 366600 w 1977779"/>
                <a:gd name="connsiteY86" fmla="*/ 6966 h 504214"/>
                <a:gd name="connsiteX87" fmla="*/ 409418 w 1977779"/>
                <a:gd name="connsiteY87" fmla="*/ 322 h 504214"/>
                <a:gd name="connsiteX88" fmla="*/ 433780 w 1977779"/>
                <a:gd name="connsiteY88" fmla="*/ 322 h 504214"/>
                <a:gd name="connsiteX89" fmla="*/ 433780 w 1977779"/>
                <a:gd name="connsiteY89" fmla="*/ 6966 h 504214"/>
                <a:gd name="connsiteX90" fmla="*/ 409418 w 1977779"/>
                <a:gd name="connsiteY90" fmla="*/ 6966 h 504214"/>
                <a:gd name="connsiteX91" fmla="*/ 452236 w 1977779"/>
                <a:gd name="connsiteY91" fmla="*/ 322 h 504214"/>
                <a:gd name="connsiteX92" fmla="*/ 477336 w 1977779"/>
                <a:gd name="connsiteY92" fmla="*/ 322 h 504214"/>
                <a:gd name="connsiteX93" fmla="*/ 477336 w 1977779"/>
                <a:gd name="connsiteY93" fmla="*/ 6966 h 504214"/>
                <a:gd name="connsiteX94" fmla="*/ 452236 w 1977779"/>
                <a:gd name="connsiteY94" fmla="*/ 6966 h 504214"/>
                <a:gd name="connsiteX95" fmla="*/ 495793 w 1977779"/>
                <a:gd name="connsiteY95" fmla="*/ 322 h 504214"/>
                <a:gd name="connsiteX96" fmla="*/ 520156 w 1977779"/>
                <a:gd name="connsiteY96" fmla="*/ 322 h 504214"/>
                <a:gd name="connsiteX97" fmla="*/ 520156 w 1977779"/>
                <a:gd name="connsiteY97" fmla="*/ 6966 h 504214"/>
                <a:gd name="connsiteX98" fmla="*/ 495793 w 1977779"/>
                <a:gd name="connsiteY98" fmla="*/ 6966 h 504214"/>
                <a:gd name="connsiteX99" fmla="*/ 538611 w 1977779"/>
                <a:gd name="connsiteY99" fmla="*/ 322 h 504214"/>
                <a:gd name="connsiteX100" fmla="*/ 562974 w 1977779"/>
                <a:gd name="connsiteY100" fmla="*/ 322 h 504214"/>
                <a:gd name="connsiteX101" fmla="*/ 562974 w 1977779"/>
                <a:gd name="connsiteY101" fmla="*/ 6966 h 504214"/>
                <a:gd name="connsiteX102" fmla="*/ 538611 w 1977779"/>
                <a:gd name="connsiteY102" fmla="*/ 6966 h 504214"/>
                <a:gd name="connsiteX103" fmla="*/ 581429 w 1977779"/>
                <a:gd name="connsiteY103" fmla="*/ 322 h 504214"/>
                <a:gd name="connsiteX104" fmla="*/ 606531 w 1977779"/>
                <a:gd name="connsiteY104" fmla="*/ 322 h 504214"/>
                <a:gd name="connsiteX105" fmla="*/ 606531 w 1977779"/>
                <a:gd name="connsiteY105" fmla="*/ 6966 h 504214"/>
                <a:gd name="connsiteX106" fmla="*/ 581429 w 1977779"/>
                <a:gd name="connsiteY106" fmla="*/ 6966 h 504214"/>
                <a:gd name="connsiteX107" fmla="*/ 624987 w 1977779"/>
                <a:gd name="connsiteY107" fmla="*/ 322 h 504214"/>
                <a:gd name="connsiteX108" fmla="*/ 649349 w 1977779"/>
                <a:gd name="connsiteY108" fmla="*/ 322 h 504214"/>
                <a:gd name="connsiteX109" fmla="*/ 649349 w 1977779"/>
                <a:gd name="connsiteY109" fmla="*/ 6966 h 504214"/>
                <a:gd name="connsiteX110" fmla="*/ 624987 w 1977779"/>
                <a:gd name="connsiteY110" fmla="*/ 6966 h 504214"/>
                <a:gd name="connsiteX111" fmla="*/ 667807 w 1977779"/>
                <a:gd name="connsiteY111" fmla="*/ 322 h 504214"/>
                <a:gd name="connsiteX112" fmla="*/ 692167 w 1977779"/>
                <a:gd name="connsiteY112" fmla="*/ 322 h 504214"/>
                <a:gd name="connsiteX113" fmla="*/ 692167 w 1977779"/>
                <a:gd name="connsiteY113" fmla="*/ 6966 h 504214"/>
                <a:gd name="connsiteX114" fmla="*/ 667807 w 1977779"/>
                <a:gd name="connsiteY114" fmla="*/ 6966 h 504214"/>
                <a:gd name="connsiteX115" fmla="*/ 710625 w 1977779"/>
                <a:gd name="connsiteY115" fmla="*/ 322 h 504214"/>
                <a:gd name="connsiteX116" fmla="*/ 735724 w 1977779"/>
                <a:gd name="connsiteY116" fmla="*/ 322 h 504214"/>
                <a:gd name="connsiteX117" fmla="*/ 735724 w 1977779"/>
                <a:gd name="connsiteY117" fmla="*/ 6966 h 504214"/>
                <a:gd name="connsiteX118" fmla="*/ 710625 w 1977779"/>
                <a:gd name="connsiteY118" fmla="*/ 6966 h 504214"/>
                <a:gd name="connsiteX119" fmla="*/ 754180 w 1977779"/>
                <a:gd name="connsiteY119" fmla="*/ 322 h 504214"/>
                <a:gd name="connsiteX120" fmla="*/ 778542 w 1977779"/>
                <a:gd name="connsiteY120" fmla="*/ 322 h 504214"/>
                <a:gd name="connsiteX121" fmla="*/ 778542 w 1977779"/>
                <a:gd name="connsiteY121" fmla="*/ 6966 h 504214"/>
                <a:gd name="connsiteX122" fmla="*/ 754180 w 1977779"/>
                <a:gd name="connsiteY122" fmla="*/ 6966 h 504214"/>
                <a:gd name="connsiteX123" fmla="*/ 797000 w 1977779"/>
                <a:gd name="connsiteY123" fmla="*/ 322 h 504214"/>
                <a:gd name="connsiteX124" fmla="*/ 821362 w 1977779"/>
                <a:gd name="connsiteY124" fmla="*/ 322 h 504214"/>
                <a:gd name="connsiteX125" fmla="*/ 821362 w 1977779"/>
                <a:gd name="connsiteY125" fmla="*/ 6966 h 504214"/>
                <a:gd name="connsiteX126" fmla="*/ 797000 w 1977779"/>
                <a:gd name="connsiteY126" fmla="*/ 6966 h 504214"/>
                <a:gd name="connsiteX127" fmla="*/ 839818 w 1977779"/>
                <a:gd name="connsiteY127" fmla="*/ 322 h 504214"/>
                <a:gd name="connsiteX128" fmla="*/ 864918 w 1977779"/>
                <a:gd name="connsiteY128" fmla="*/ 322 h 504214"/>
                <a:gd name="connsiteX129" fmla="*/ 864918 w 1977779"/>
                <a:gd name="connsiteY129" fmla="*/ 6966 h 504214"/>
                <a:gd name="connsiteX130" fmla="*/ 839818 w 1977779"/>
                <a:gd name="connsiteY130" fmla="*/ 6966 h 504214"/>
                <a:gd name="connsiteX131" fmla="*/ 883375 w 1977779"/>
                <a:gd name="connsiteY131" fmla="*/ 322 h 504214"/>
                <a:gd name="connsiteX132" fmla="*/ 907738 w 1977779"/>
                <a:gd name="connsiteY132" fmla="*/ 322 h 504214"/>
                <a:gd name="connsiteX133" fmla="*/ 907738 w 1977779"/>
                <a:gd name="connsiteY133" fmla="*/ 6966 h 504214"/>
                <a:gd name="connsiteX134" fmla="*/ 883375 w 1977779"/>
                <a:gd name="connsiteY134" fmla="*/ 6966 h 504214"/>
                <a:gd name="connsiteX135" fmla="*/ 926193 w 1977779"/>
                <a:gd name="connsiteY135" fmla="*/ 322 h 504214"/>
                <a:gd name="connsiteX136" fmla="*/ 950556 w 1977779"/>
                <a:gd name="connsiteY136" fmla="*/ 322 h 504214"/>
                <a:gd name="connsiteX137" fmla="*/ 950556 w 1977779"/>
                <a:gd name="connsiteY137" fmla="*/ 6966 h 504214"/>
                <a:gd name="connsiteX138" fmla="*/ 926193 w 1977779"/>
                <a:gd name="connsiteY138" fmla="*/ 6966 h 504214"/>
                <a:gd name="connsiteX139" fmla="*/ 969011 w 1977779"/>
                <a:gd name="connsiteY139" fmla="*/ 322 h 504214"/>
                <a:gd name="connsiteX140" fmla="*/ 994113 w 1977779"/>
                <a:gd name="connsiteY140" fmla="*/ 322 h 504214"/>
                <a:gd name="connsiteX141" fmla="*/ 994113 w 1977779"/>
                <a:gd name="connsiteY141" fmla="*/ 6966 h 504214"/>
                <a:gd name="connsiteX142" fmla="*/ 969011 w 1977779"/>
                <a:gd name="connsiteY142" fmla="*/ 6966 h 504214"/>
                <a:gd name="connsiteX143" fmla="*/ 1012569 w 1977779"/>
                <a:gd name="connsiteY143" fmla="*/ 322 h 504214"/>
                <a:gd name="connsiteX144" fmla="*/ 1036935 w 1977779"/>
                <a:gd name="connsiteY144" fmla="*/ 322 h 504214"/>
                <a:gd name="connsiteX145" fmla="*/ 1036935 w 1977779"/>
                <a:gd name="connsiteY145" fmla="*/ 6966 h 504214"/>
                <a:gd name="connsiteX146" fmla="*/ 1012569 w 1977779"/>
                <a:gd name="connsiteY146" fmla="*/ 6966 h 504214"/>
                <a:gd name="connsiteX147" fmla="*/ 1055385 w 1977779"/>
                <a:gd name="connsiteY147" fmla="*/ 322 h 504214"/>
                <a:gd name="connsiteX148" fmla="*/ 1079747 w 1977779"/>
                <a:gd name="connsiteY148" fmla="*/ 322 h 504214"/>
                <a:gd name="connsiteX149" fmla="*/ 1079747 w 1977779"/>
                <a:gd name="connsiteY149" fmla="*/ 6966 h 504214"/>
                <a:gd name="connsiteX150" fmla="*/ 1055385 w 1977779"/>
                <a:gd name="connsiteY150" fmla="*/ 6966 h 504214"/>
                <a:gd name="connsiteX151" fmla="*/ 1098198 w 1977779"/>
                <a:gd name="connsiteY151" fmla="*/ 322 h 504214"/>
                <a:gd name="connsiteX152" fmla="*/ 1123310 w 1977779"/>
                <a:gd name="connsiteY152" fmla="*/ 322 h 504214"/>
                <a:gd name="connsiteX153" fmla="*/ 1123310 w 1977779"/>
                <a:gd name="connsiteY153" fmla="*/ 6966 h 504214"/>
                <a:gd name="connsiteX154" fmla="*/ 1098198 w 1977779"/>
                <a:gd name="connsiteY154" fmla="*/ 6966 h 504214"/>
                <a:gd name="connsiteX155" fmla="*/ 1141761 w 1977779"/>
                <a:gd name="connsiteY155" fmla="*/ 322 h 504214"/>
                <a:gd name="connsiteX156" fmla="*/ 1166123 w 1977779"/>
                <a:gd name="connsiteY156" fmla="*/ 322 h 504214"/>
                <a:gd name="connsiteX157" fmla="*/ 1166123 w 1977779"/>
                <a:gd name="connsiteY157" fmla="*/ 6966 h 504214"/>
                <a:gd name="connsiteX158" fmla="*/ 1141761 w 1977779"/>
                <a:gd name="connsiteY158" fmla="*/ 6966 h 504214"/>
                <a:gd name="connsiteX159" fmla="*/ 1184573 w 1977779"/>
                <a:gd name="connsiteY159" fmla="*/ 322 h 504214"/>
                <a:gd name="connsiteX160" fmla="*/ 1208936 w 1977779"/>
                <a:gd name="connsiteY160" fmla="*/ 322 h 504214"/>
                <a:gd name="connsiteX161" fmla="*/ 1208936 w 1977779"/>
                <a:gd name="connsiteY161" fmla="*/ 6966 h 504214"/>
                <a:gd name="connsiteX162" fmla="*/ 1184573 w 1977779"/>
                <a:gd name="connsiteY162" fmla="*/ 6966 h 504214"/>
                <a:gd name="connsiteX163" fmla="*/ 1227404 w 1977779"/>
                <a:gd name="connsiteY163" fmla="*/ 322 h 504214"/>
                <a:gd name="connsiteX164" fmla="*/ 1252498 w 1977779"/>
                <a:gd name="connsiteY164" fmla="*/ 322 h 504214"/>
                <a:gd name="connsiteX165" fmla="*/ 1252498 w 1977779"/>
                <a:gd name="connsiteY165" fmla="*/ 6966 h 504214"/>
                <a:gd name="connsiteX166" fmla="*/ 1227404 w 1977779"/>
                <a:gd name="connsiteY166" fmla="*/ 6966 h 504214"/>
                <a:gd name="connsiteX167" fmla="*/ 1270949 w 1977779"/>
                <a:gd name="connsiteY167" fmla="*/ 322 h 504214"/>
                <a:gd name="connsiteX168" fmla="*/ 1295311 w 1977779"/>
                <a:gd name="connsiteY168" fmla="*/ 322 h 504214"/>
                <a:gd name="connsiteX169" fmla="*/ 1295311 w 1977779"/>
                <a:gd name="connsiteY169" fmla="*/ 6966 h 504214"/>
                <a:gd name="connsiteX170" fmla="*/ 1270949 w 1977779"/>
                <a:gd name="connsiteY170" fmla="*/ 6966 h 504214"/>
                <a:gd name="connsiteX171" fmla="*/ 1313779 w 1977779"/>
                <a:gd name="connsiteY171" fmla="*/ 322 h 504214"/>
                <a:gd name="connsiteX172" fmla="*/ 1338141 w 1977779"/>
                <a:gd name="connsiteY172" fmla="*/ 322 h 504214"/>
                <a:gd name="connsiteX173" fmla="*/ 1338141 w 1977779"/>
                <a:gd name="connsiteY173" fmla="*/ 6966 h 504214"/>
                <a:gd name="connsiteX174" fmla="*/ 1313779 w 1977779"/>
                <a:gd name="connsiteY174" fmla="*/ 6966 h 504214"/>
                <a:gd name="connsiteX175" fmla="*/ 1356592 w 1977779"/>
                <a:gd name="connsiteY175" fmla="*/ 322 h 504214"/>
                <a:gd name="connsiteX176" fmla="*/ 1381687 w 1977779"/>
                <a:gd name="connsiteY176" fmla="*/ 322 h 504214"/>
                <a:gd name="connsiteX177" fmla="*/ 1381687 w 1977779"/>
                <a:gd name="connsiteY177" fmla="*/ 6966 h 504214"/>
                <a:gd name="connsiteX178" fmla="*/ 1356592 w 1977779"/>
                <a:gd name="connsiteY178" fmla="*/ 6966 h 504214"/>
                <a:gd name="connsiteX179" fmla="*/ 1400155 w 1977779"/>
                <a:gd name="connsiteY179" fmla="*/ 322 h 504214"/>
                <a:gd name="connsiteX180" fmla="*/ 1424517 w 1977779"/>
                <a:gd name="connsiteY180" fmla="*/ 322 h 504214"/>
                <a:gd name="connsiteX181" fmla="*/ 1424517 w 1977779"/>
                <a:gd name="connsiteY181" fmla="*/ 6966 h 504214"/>
                <a:gd name="connsiteX182" fmla="*/ 1400155 w 1977779"/>
                <a:gd name="connsiteY182" fmla="*/ 6966 h 504214"/>
                <a:gd name="connsiteX183" fmla="*/ 1442967 w 1977779"/>
                <a:gd name="connsiteY183" fmla="*/ 322 h 504214"/>
                <a:gd name="connsiteX184" fmla="*/ 1467330 w 1977779"/>
                <a:gd name="connsiteY184" fmla="*/ 322 h 504214"/>
                <a:gd name="connsiteX185" fmla="*/ 1467330 w 1977779"/>
                <a:gd name="connsiteY185" fmla="*/ 6966 h 504214"/>
                <a:gd name="connsiteX186" fmla="*/ 1442967 w 1977779"/>
                <a:gd name="connsiteY186" fmla="*/ 6966 h 504214"/>
                <a:gd name="connsiteX187" fmla="*/ 1485780 w 1977779"/>
                <a:gd name="connsiteY187" fmla="*/ 322 h 504214"/>
                <a:gd name="connsiteX188" fmla="*/ 1510892 w 1977779"/>
                <a:gd name="connsiteY188" fmla="*/ 322 h 504214"/>
                <a:gd name="connsiteX189" fmla="*/ 1510892 w 1977779"/>
                <a:gd name="connsiteY189" fmla="*/ 6966 h 504214"/>
                <a:gd name="connsiteX190" fmla="*/ 1485780 w 1977779"/>
                <a:gd name="connsiteY190" fmla="*/ 6966 h 504214"/>
                <a:gd name="connsiteX191" fmla="*/ 1529343 w 1977779"/>
                <a:gd name="connsiteY191" fmla="*/ 322 h 504214"/>
                <a:gd name="connsiteX192" fmla="*/ 1553705 w 1977779"/>
                <a:gd name="connsiteY192" fmla="*/ 322 h 504214"/>
                <a:gd name="connsiteX193" fmla="*/ 1553705 w 1977779"/>
                <a:gd name="connsiteY193" fmla="*/ 6966 h 504214"/>
                <a:gd name="connsiteX194" fmla="*/ 1529343 w 1977779"/>
                <a:gd name="connsiteY194" fmla="*/ 6966 h 504214"/>
                <a:gd name="connsiteX195" fmla="*/ 1572155 w 1977779"/>
                <a:gd name="connsiteY195" fmla="*/ 322 h 504214"/>
                <a:gd name="connsiteX196" fmla="*/ 1596518 w 1977779"/>
                <a:gd name="connsiteY196" fmla="*/ 322 h 504214"/>
                <a:gd name="connsiteX197" fmla="*/ 1596518 w 1977779"/>
                <a:gd name="connsiteY197" fmla="*/ 6966 h 504214"/>
                <a:gd name="connsiteX198" fmla="*/ 1572155 w 1977779"/>
                <a:gd name="connsiteY198" fmla="*/ 6966 h 504214"/>
                <a:gd name="connsiteX199" fmla="*/ 1614986 w 1977779"/>
                <a:gd name="connsiteY199" fmla="*/ 322 h 504214"/>
                <a:gd name="connsiteX200" fmla="*/ 1640081 w 1977779"/>
                <a:gd name="connsiteY200" fmla="*/ 322 h 504214"/>
                <a:gd name="connsiteX201" fmla="*/ 1640081 w 1977779"/>
                <a:gd name="connsiteY201" fmla="*/ 6966 h 504214"/>
                <a:gd name="connsiteX202" fmla="*/ 1614986 w 1977779"/>
                <a:gd name="connsiteY202" fmla="*/ 6966 h 504214"/>
                <a:gd name="connsiteX203" fmla="*/ 1658531 w 1977779"/>
                <a:gd name="connsiteY203" fmla="*/ 322 h 504214"/>
                <a:gd name="connsiteX204" fmla="*/ 1682893 w 1977779"/>
                <a:gd name="connsiteY204" fmla="*/ 322 h 504214"/>
                <a:gd name="connsiteX205" fmla="*/ 1682893 w 1977779"/>
                <a:gd name="connsiteY205" fmla="*/ 6966 h 504214"/>
                <a:gd name="connsiteX206" fmla="*/ 1658531 w 1977779"/>
                <a:gd name="connsiteY206" fmla="*/ 6966 h 504214"/>
                <a:gd name="connsiteX207" fmla="*/ 1701361 w 1977779"/>
                <a:gd name="connsiteY207" fmla="*/ 322 h 504214"/>
                <a:gd name="connsiteX208" fmla="*/ 1725723 w 1977779"/>
                <a:gd name="connsiteY208" fmla="*/ 322 h 504214"/>
                <a:gd name="connsiteX209" fmla="*/ 1725723 w 1977779"/>
                <a:gd name="connsiteY209" fmla="*/ 6966 h 504214"/>
                <a:gd name="connsiteX210" fmla="*/ 1701361 w 1977779"/>
                <a:gd name="connsiteY210" fmla="*/ 6966 h 504214"/>
                <a:gd name="connsiteX211" fmla="*/ 1744174 w 1977779"/>
                <a:gd name="connsiteY211" fmla="*/ 322 h 504214"/>
                <a:gd name="connsiteX212" fmla="*/ 1769269 w 1977779"/>
                <a:gd name="connsiteY212" fmla="*/ 322 h 504214"/>
                <a:gd name="connsiteX213" fmla="*/ 1769269 w 1977779"/>
                <a:gd name="connsiteY213" fmla="*/ 6966 h 504214"/>
                <a:gd name="connsiteX214" fmla="*/ 1744174 w 1977779"/>
                <a:gd name="connsiteY214" fmla="*/ 6966 h 504214"/>
                <a:gd name="connsiteX215" fmla="*/ 1787737 w 1977779"/>
                <a:gd name="connsiteY215" fmla="*/ 322 h 504214"/>
                <a:gd name="connsiteX216" fmla="*/ 1812099 w 1977779"/>
                <a:gd name="connsiteY216" fmla="*/ 322 h 504214"/>
                <a:gd name="connsiteX217" fmla="*/ 1812099 w 1977779"/>
                <a:gd name="connsiteY217" fmla="*/ 6966 h 504214"/>
                <a:gd name="connsiteX218" fmla="*/ 1787737 w 1977779"/>
                <a:gd name="connsiteY218" fmla="*/ 6966 h 504214"/>
                <a:gd name="connsiteX219" fmla="*/ 1830549 w 1977779"/>
                <a:gd name="connsiteY219" fmla="*/ 322 h 504214"/>
                <a:gd name="connsiteX220" fmla="*/ 1854912 w 1977779"/>
                <a:gd name="connsiteY220" fmla="*/ 322 h 504214"/>
                <a:gd name="connsiteX221" fmla="*/ 1854912 w 1977779"/>
                <a:gd name="connsiteY221" fmla="*/ 6966 h 504214"/>
                <a:gd name="connsiteX222" fmla="*/ 1830549 w 1977779"/>
                <a:gd name="connsiteY222" fmla="*/ 6966 h 504214"/>
                <a:gd name="connsiteX223" fmla="*/ 1873362 w 1977779"/>
                <a:gd name="connsiteY223" fmla="*/ 322 h 504214"/>
                <a:gd name="connsiteX224" fmla="*/ 1898474 w 1977779"/>
                <a:gd name="connsiteY224" fmla="*/ 322 h 504214"/>
                <a:gd name="connsiteX225" fmla="*/ 1898474 w 1977779"/>
                <a:gd name="connsiteY225" fmla="*/ 6966 h 504214"/>
                <a:gd name="connsiteX226" fmla="*/ 1873362 w 1977779"/>
                <a:gd name="connsiteY226" fmla="*/ 6966 h 504214"/>
                <a:gd name="connsiteX227" fmla="*/ 1916925 w 1977779"/>
                <a:gd name="connsiteY227" fmla="*/ 322 h 504214"/>
                <a:gd name="connsiteX228" fmla="*/ 1941287 w 1977779"/>
                <a:gd name="connsiteY228" fmla="*/ 322 h 504214"/>
                <a:gd name="connsiteX229" fmla="*/ 1941287 w 1977779"/>
                <a:gd name="connsiteY229" fmla="*/ 6966 h 504214"/>
                <a:gd name="connsiteX230" fmla="*/ 1916925 w 1977779"/>
                <a:gd name="connsiteY230" fmla="*/ 6966 h 504214"/>
                <a:gd name="connsiteX231" fmla="*/ 1959738 w 1977779"/>
                <a:gd name="connsiteY231" fmla="*/ 322 h 504214"/>
                <a:gd name="connsiteX232" fmla="*/ 1978205 w 1977779"/>
                <a:gd name="connsiteY232" fmla="*/ 322 h 504214"/>
                <a:gd name="connsiteX233" fmla="*/ 1978205 w 1977779"/>
                <a:gd name="connsiteY233" fmla="*/ 12860 h 504214"/>
                <a:gd name="connsiteX234" fmla="*/ 1972294 w 1977779"/>
                <a:gd name="connsiteY234" fmla="*/ 12860 h 504214"/>
                <a:gd name="connsiteX235" fmla="*/ 1972294 w 1977779"/>
                <a:gd name="connsiteY235" fmla="*/ 3269 h 504214"/>
                <a:gd name="connsiteX236" fmla="*/ 1975241 w 1977779"/>
                <a:gd name="connsiteY236" fmla="*/ 6966 h 504214"/>
                <a:gd name="connsiteX237" fmla="*/ 1959738 w 1977779"/>
                <a:gd name="connsiteY237" fmla="*/ 6966 h 504214"/>
                <a:gd name="connsiteX238" fmla="*/ 1978205 w 1977779"/>
                <a:gd name="connsiteY238" fmla="*/ 31328 h 504214"/>
                <a:gd name="connsiteX239" fmla="*/ 1978205 w 1977779"/>
                <a:gd name="connsiteY239" fmla="*/ 55690 h 504214"/>
                <a:gd name="connsiteX240" fmla="*/ 1972294 w 1977779"/>
                <a:gd name="connsiteY240" fmla="*/ 55690 h 504214"/>
                <a:gd name="connsiteX241" fmla="*/ 1972294 w 1977779"/>
                <a:gd name="connsiteY241" fmla="*/ 31328 h 504214"/>
                <a:gd name="connsiteX242" fmla="*/ 1978205 w 1977779"/>
                <a:gd name="connsiteY242" fmla="*/ 74141 h 504214"/>
                <a:gd name="connsiteX243" fmla="*/ 1978205 w 1977779"/>
                <a:gd name="connsiteY243" fmla="*/ 98503 h 504214"/>
                <a:gd name="connsiteX244" fmla="*/ 1972294 w 1977779"/>
                <a:gd name="connsiteY244" fmla="*/ 98503 h 504214"/>
                <a:gd name="connsiteX245" fmla="*/ 1972294 w 1977779"/>
                <a:gd name="connsiteY245" fmla="*/ 74141 h 504214"/>
                <a:gd name="connsiteX246" fmla="*/ 1978205 w 1977779"/>
                <a:gd name="connsiteY246" fmla="*/ 116954 h 504214"/>
                <a:gd name="connsiteX247" fmla="*/ 1978205 w 1977779"/>
                <a:gd name="connsiteY247" fmla="*/ 142066 h 504214"/>
                <a:gd name="connsiteX248" fmla="*/ 1972294 w 1977779"/>
                <a:gd name="connsiteY248" fmla="*/ 142066 h 504214"/>
                <a:gd name="connsiteX249" fmla="*/ 1972294 w 1977779"/>
                <a:gd name="connsiteY249" fmla="*/ 116954 h 504214"/>
                <a:gd name="connsiteX250" fmla="*/ 1978205 w 1977779"/>
                <a:gd name="connsiteY250" fmla="*/ 160516 h 504214"/>
                <a:gd name="connsiteX251" fmla="*/ 1978205 w 1977779"/>
                <a:gd name="connsiteY251" fmla="*/ 184879 h 504214"/>
                <a:gd name="connsiteX252" fmla="*/ 1972294 w 1977779"/>
                <a:gd name="connsiteY252" fmla="*/ 184879 h 504214"/>
                <a:gd name="connsiteX253" fmla="*/ 1972294 w 1977779"/>
                <a:gd name="connsiteY253" fmla="*/ 160516 h 504214"/>
                <a:gd name="connsiteX254" fmla="*/ 1978205 w 1977779"/>
                <a:gd name="connsiteY254" fmla="*/ 203329 h 504214"/>
                <a:gd name="connsiteX255" fmla="*/ 1978205 w 1977779"/>
                <a:gd name="connsiteY255" fmla="*/ 227692 h 504214"/>
                <a:gd name="connsiteX256" fmla="*/ 1972294 w 1977779"/>
                <a:gd name="connsiteY256" fmla="*/ 227692 h 504214"/>
                <a:gd name="connsiteX257" fmla="*/ 1972294 w 1977779"/>
                <a:gd name="connsiteY257" fmla="*/ 203329 h 504214"/>
                <a:gd name="connsiteX258" fmla="*/ 1978205 w 1977779"/>
                <a:gd name="connsiteY258" fmla="*/ 246160 h 504214"/>
                <a:gd name="connsiteX259" fmla="*/ 1978205 w 1977779"/>
                <a:gd name="connsiteY259" fmla="*/ 271254 h 504214"/>
                <a:gd name="connsiteX260" fmla="*/ 1972294 w 1977779"/>
                <a:gd name="connsiteY260" fmla="*/ 271254 h 504214"/>
                <a:gd name="connsiteX261" fmla="*/ 1972294 w 1977779"/>
                <a:gd name="connsiteY261" fmla="*/ 246160 h 504214"/>
                <a:gd name="connsiteX262" fmla="*/ 1978205 w 1977779"/>
                <a:gd name="connsiteY262" fmla="*/ 289705 h 504214"/>
                <a:gd name="connsiteX263" fmla="*/ 1978205 w 1977779"/>
                <a:gd name="connsiteY263" fmla="*/ 314067 h 504214"/>
                <a:gd name="connsiteX264" fmla="*/ 1972294 w 1977779"/>
                <a:gd name="connsiteY264" fmla="*/ 314067 h 504214"/>
                <a:gd name="connsiteX265" fmla="*/ 1972294 w 1977779"/>
                <a:gd name="connsiteY265" fmla="*/ 289705 h 504214"/>
                <a:gd name="connsiteX266" fmla="*/ 1978205 w 1977779"/>
                <a:gd name="connsiteY266" fmla="*/ 332535 h 504214"/>
                <a:gd name="connsiteX267" fmla="*/ 1978205 w 1977779"/>
                <a:gd name="connsiteY267" fmla="*/ 356897 h 504214"/>
                <a:gd name="connsiteX268" fmla="*/ 1972294 w 1977779"/>
                <a:gd name="connsiteY268" fmla="*/ 356897 h 504214"/>
                <a:gd name="connsiteX269" fmla="*/ 1972294 w 1977779"/>
                <a:gd name="connsiteY269" fmla="*/ 332535 h 504214"/>
                <a:gd name="connsiteX270" fmla="*/ 1978205 w 1977779"/>
                <a:gd name="connsiteY270" fmla="*/ 375348 h 504214"/>
                <a:gd name="connsiteX271" fmla="*/ 1978205 w 1977779"/>
                <a:gd name="connsiteY271" fmla="*/ 400443 h 504214"/>
                <a:gd name="connsiteX272" fmla="*/ 1972294 w 1977779"/>
                <a:gd name="connsiteY272" fmla="*/ 400443 h 504214"/>
                <a:gd name="connsiteX273" fmla="*/ 1972294 w 1977779"/>
                <a:gd name="connsiteY273" fmla="*/ 375348 h 504214"/>
                <a:gd name="connsiteX274" fmla="*/ 1978205 w 1977779"/>
                <a:gd name="connsiteY274" fmla="*/ 418910 h 504214"/>
                <a:gd name="connsiteX275" fmla="*/ 1978205 w 1977779"/>
                <a:gd name="connsiteY275" fmla="*/ 443273 h 504214"/>
                <a:gd name="connsiteX276" fmla="*/ 1972294 w 1977779"/>
                <a:gd name="connsiteY276" fmla="*/ 443273 h 504214"/>
                <a:gd name="connsiteX277" fmla="*/ 1972294 w 1977779"/>
                <a:gd name="connsiteY277" fmla="*/ 418910 h 504214"/>
                <a:gd name="connsiteX278" fmla="*/ 1978205 w 1977779"/>
                <a:gd name="connsiteY278" fmla="*/ 461723 h 504214"/>
                <a:gd name="connsiteX279" fmla="*/ 1978205 w 1977779"/>
                <a:gd name="connsiteY279" fmla="*/ 486085 h 504214"/>
                <a:gd name="connsiteX280" fmla="*/ 1972294 w 1977779"/>
                <a:gd name="connsiteY280" fmla="*/ 486085 h 504214"/>
                <a:gd name="connsiteX281" fmla="*/ 1972294 w 1977779"/>
                <a:gd name="connsiteY281" fmla="*/ 461723 h 504214"/>
                <a:gd name="connsiteX282" fmla="*/ 1972294 w 1977779"/>
                <a:gd name="connsiteY282" fmla="*/ 504536 h 504214"/>
                <a:gd name="connsiteX283" fmla="*/ 1947931 w 1977779"/>
                <a:gd name="connsiteY283" fmla="*/ 504536 h 504214"/>
                <a:gd name="connsiteX284" fmla="*/ 1947931 w 1977779"/>
                <a:gd name="connsiteY284" fmla="*/ 498642 h 504214"/>
                <a:gd name="connsiteX285" fmla="*/ 1972294 w 1977779"/>
                <a:gd name="connsiteY285" fmla="*/ 498642 h 504214"/>
                <a:gd name="connsiteX286" fmla="*/ 1929481 w 1977779"/>
                <a:gd name="connsiteY286" fmla="*/ 504536 h 504214"/>
                <a:gd name="connsiteX287" fmla="*/ 1904369 w 1977779"/>
                <a:gd name="connsiteY287" fmla="*/ 504536 h 504214"/>
                <a:gd name="connsiteX288" fmla="*/ 1904369 w 1977779"/>
                <a:gd name="connsiteY288" fmla="*/ 498642 h 504214"/>
                <a:gd name="connsiteX289" fmla="*/ 1929481 w 1977779"/>
                <a:gd name="connsiteY289" fmla="*/ 498642 h 504214"/>
                <a:gd name="connsiteX290" fmla="*/ 1885918 w 1977779"/>
                <a:gd name="connsiteY290" fmla="*/ 504536 h 504214"/>
                <a:gd name="connsiteX291" fmla="*/ 1861556 w 1977779"/>
                <a:gd name="connsiteY291" fmla="*/ 504536 h 504214"/>
                <a:gd name="connsiteX292" fmla="*/ 1861556 w 1977779"/>
                <a:gd name="connsiteY292" fmla="*/ 498642 h 504214"/>
                <a:gd name="connsiteX293" fmla="*/ 1885918 w 1977779"/>
                <a:gd name="connsiteY293" fmla="*/ 498642 h 504214"/>
                <a:gd name="connsiteX294" fmla="*/ 1843105 w 1977779"/>
                <a:gd name="connsiteY294" fmla="*/ 504536 h 504214"/>
                <a:gd name="connsiteX295" fmla="*/ 1818743 w 1977779"/>
                <a:gd name="connsiteY295" fmla="*/ 504536 h 504214"/>
                <a:gd name="connsiteX296" fmla="*/ 1818743 w 1977779"/>
                <a:gd name="connsiteY296" fmla="*/ 498642 h 504214"/>
                <a:gd name="connsiteX297" fmla="*/ 1843105 w 1977779"/>
                <a:gd name="connsiteY297" fmla="*/ 498642 h 504214"/>
                <a:gd name="connsiteX298" fmla="*/ 1800275 w 1977779"/>
                <a:gd name="connsiteY298" fmla="*/ 504536 h 504214"/>
                <a:gd name="connsiteX299" fmla="*/ 1775180 w 1977779"/>
                <a:gd name="connsiteY299" fmla="*/ 504536 h 504214"/>
                <a:gd name="connsiteX300" fmla="*/ 1775180 w 1977779"/>
                <a:gd name="connsiteY300" fmla="*/ 498642 h 504214"/>
                <a:gd name="connsiteX301" fmla="*/ 1800275 w 1977779"/>
                <a:gd name="connsiteY301" fmla="*/ 498642 h 504214"/>
                <a:gd name="connsiteX302" fmla="*/ 1756730 w 1977779"/>
                <a:gd name="connsiteY302" fmla="*/ 504536 h 504214"/>
                <a:gd name="connsiteX303" fmla="*/ 1732368 w 1977779"/>
                <a:gd name="connsiteY303" fmla="*/ 504536 h 504214"/>
                <a:gd name="connsiteX304" fmla="*/ 1732368 w 1977779"/>
                <a:gd name="connsiteY304" fmla="*/ 498642 h 504214"/>
                <a:gd name="connsiteX305" fmla="*/ 1756730 w 1977779"/>
                <a:gd name="connsiteY305" fmla="*/ 498642 h 504214"/>
                <a:gd name="connsiteX306" fmla="*/ 1713900 w 1977779"/>
                <a:gd name="connsiteY306" fmla="*/ 504536 h 504214"/>
                <a:gd name="connsiteX307" fmla="*/ 1689538 w 1977779"/>
                <a:gd name="connsiteY307" fmla="*/ 504536 h 504214"/>
                <a:gd name="connsiteX308" fmla="*/ 1689538 w 1977779"/>
                <a:gd name="connsiteY308" fmla="*/ 498642 h 504214"/>
                <a:gd name="connsiteX309" fmla="*/ 1713900 w 1977779"/>
                <a:gd name="connsiteY309" fmla="*/ 498642 h 504214"/>
                <a:gd name="connsiteX310" fmla="*/ 1671087 w 1977779"/>
                <a:gd name="connsiteY310" fmla="*/ 504536 h 504214"/>
                <a:gd name="connsiteX311" fmla="*/ 1645992 w 1977779"/>
                <a:gd name="connsiteY311" fmla="*/ 504536 h 504214"/>
                <a:gd name="connsiteX312" fmla="*/ 1645992 w 1977779"/>
                <a:gd name="connsiteY312" fmla="*/ 498642 h 504214"/>
                <a:gd name="connsiteX313" fmla="*/ 1671087 w 1977779"/>
                <a:gd name="connsiteY313" fmla="*/ 498642 h 504214"/>
                <a:gd name="connsiteX314" fmla="*/ 1627524 w 1977779"/>
                <a:gd name="connsiteY314" fmla="*/ 504536 h 504214"/>
                <a:gd name="connsiteX315" fmla="*/ 1603162 w 1977779"/>
                <a:gd name="connsiteY315" fmla="*/ 504536 h 504214"/>
                <a:gd name="connsiteX316" fmla="*/ 1603162 w 1977779"/>
                <a:gd name="connsiteY316" fmla="*/ 498642 h 504214"/>
                <a:gd name="connsiteX317" fmla="*/ 1627524 w 1977779"/>
                <a:gd name="connsiteY317" fmla="*/ 498642 h 504214"/>
                <a:gd name="connsiteX318" fmla="*/ 1584712 w 1977779"/>
                <a:gd name="connsiteY318" fmla="*/ 504536 h 504214"/>
                <a:gd name="connsiteX319" fmla="*/ 1560349 w 1977779"/>
                <a:gd name="connsiteY319" fmla="*/ 504536 h 504214"/>
                <a:gd name="connsiteX320" fmla="*/ 1560349 w 1977779"/>
                <a:gd name="connsiteY320" fmla="*/ 498642 h 504214"/>
                <a:gd name="connsiteX321" fmla="*/ 1584712 w 1977779"/>
                <a:gd name="connsiteY321" fmla="*/ 498642 h 504214"/>
                <a:gd name="connsiteX322" fmla="*/ 1541899 w 1977779"/>
                <a:gd name="connsiteY322" fmla="*/ 504536 h 504214"/>
                <a:gd name="connsiteX323" fmla="*/ 1516787 w 1977779"/>
                <a:gd name="connsiteY323" fmla="*/ 504536 h 504214"/>
                <a:gd name="connsiteX324" fmla="*/ 1516787 w 1977779"/>
                <a:gd name="connsiteY324" fmla="*/ 498642 h 504214"/>
                <a:gd name="connsiteX325" fmla="*/ 1541899 w 1977779"/>
                <a:gd name="connsiteY325" fmla="*/ 498642 h 504214"/>
                <a:gd name="connsiteX326" fmla="*/ 1498336 w 1977779"/>
                <a:gd name="connsiteY326" fmla="*/ 504536 h 504214"/>
                <a:gd name="connsiteX327" fmla="*/ 1473974 w 1977779"/>
                <a:gd name="connsiteY327" fmla="*/ 504536 h 504214"/>
                <a:gd name="connsiteX328" fmla="*/ 1473974 w 1977779"/>
                <a:gd name="connsiteY328" fmla="*/ 498642 h 504214"/>
                <a:gd name="connsiteX329" fmla="*/ 1498336 w 1977779"/>
                <a:gd name="connsiteY329" fmla="*/ 498642 h 504214"/>
                <a:gd name="connsiteX330" fmla="*/ 1455523 w 1977779"/>
                <a:gd name="connsiteY330" fmla="*/ 504536 h 504214"/>
                <a:gd name="connsiteX331" fmla="*/ 1431161 w 1977779"/>
                <a:gd name="connsiteY331" fmla="*/ 504536 h 504214"/>
                <a:gd name="connsiteX332" fmla="*/ 1431161 w 1977779"/>
                <a:gd name="connsiteY332" fmla="*/ 498642 h 504214"/>
                <a:gd name="connsiteX333" fmla="*/ 1455523 w 1977779"/>
                <a:gd name="connsiteY333" fmla="*/ 498642 h 504214"/>
                <a:gd name="connsiteX334" fmla="*/ 1412693 w 1977779"/>
                <a:gd name="connsiteY334" fmla="*/ 504536 h 504214"/>
                <a:gd name="connsiteX335" fmla="*/ 1387598 w 1977779"/>
                <a:gd name="connsiteY335" fmla="*/ 504536 h 504214"/>
                <a:gd name="connsiteX336" fmla="*/ 1387598 w 1977779"/>
                <a:gd name="connsiteY336" fmla="*/ 498642 h 504214"/>
                <a:gd name="connsiteX337" fmla="*/ 1412693 w 1977779"/>
                <a:gd name="connsiteY337" fmla="*/ 498642 h 504214"/>
                <a:gd name="connsiteX338" fmla="*/ 1369148 w 1977779"/>
                <a:gd name="connsiteY338" fmla="*/ 504536 h 504214"/>
                <a:gd name="connsiteX339" fmla="*/ 1344786 w 1977779"/>
                <a:gd name="connsiteY339" fmla="*/ 504536 h 504214"/>
                <a:gd name="connsiteX340" fmla="*/ 1344786 w 1977779"/>
                <a:gd name="connsiteY340" fmla="*/ 498642 h 504214"/>
                <a:gd name="connsiteX341" fmla="*/ 1369148 w 1977779"/>
                <a:gd name="connsiteY341" fmla="*/ 498642 h 504214"/>
                <a:gd name="connsiteX342" fmla="*/ 1326318 w 1977779"/>
                <a:gd name="connsiteY342" fmla="*/ 504536 h 504214"/>
                <a:gd name="connsiteX343" fmla="*/ 1301955 w 1977779"/>
                <a:gd name="connsiteY343" fmla="*/ 504536 h 504214"/>
                <a:gd name="connsiteX344" fmla="*/ 1301955 w 1977779"/>
                <a:gd name="connsiteY344" fmla="*/ 498642 h 504214"/>
                <a:gd name="connsiteX345" fmla="*/ 1326318 w 1977779"/>
                <a:gd name="connsiteY345" fmla="*/ 498642 h 504214"/>
                <a:gd name="connsiteX346" fmla="*/ 1283505 w 1977779"/>
                <a:gd name="connsiteY346" fmla="*/ 504536 h 504214"/>
                <a:gd name="connsiteX347" fmla="*/ 1258410 w 1977779"/>
                <a:gd name="connsiteY347" fmla="*/ 504536 h 504214"/>
                <a:gd name="connsiteX348" fmla="*/ 1258410 w 1977779"/>
                <a:gd name="connsiteY348" fmla="*/ 498642 h 504214"/>
                <a:gd name="connsiteX349" fmla="*/ 1283505 w 1977779"/>
                <a:gd name="connsiteY349" fmla="*/ 498642 h 504214"/>
                <a:gd name="connsiteX350" fmla="*/ 1239942 w 1977779"/>
                <a:gd name="connsiteY350" fmla="*/ 504536 h 504214"/>
                <a:gd name="connsiteX351" fmla="*/ 1215580 w 1977779"/>
                <a:gd name="connsiteY351" fmla="*/ 504536 h 504214"/>
                <a:gd name="connsiteX352" fmla="*/ 1215580 w 1977779"/>
                <a:gd name="connsiteY352" fmla="*/ 498642 h 504214"/>
                <a:gd name="connsiteX353" fmla="*/ 1239942 w 1977779"/>
                <a:gd name="connsiteY353" fmla="*/ 498642 h 504214"/>
                <a:gd name="connsiteX354" fmla="*/ 1197130 w 1977779"/>
                <a:gd name="connsiteY354" fmla="*/ 504536 h 504214"/>
                <a:gd name="connsiteX355" fmla="*/ 1172767 w 1977779"/>
                <a:gd name="connsiteY355" fmla="*/ 504536 h 504214"/>
                <a:gd name="connsiteX356" fmla="*/ 1172767 w 1977779"/>
                <a:gd name="connsiteY356" fmla="*/ 498642 h 504214"/>
                <a:gd name="connsiteX357" fmla="*/ 1197130 w 1977779"/>
                <a:gd name="connsiteY357" fmla="*/ 498642 h 504214"/>
                <a:gd name="connsiteX358" fmla="*/ 1154317 w 1977779"/>
                <a:gd name="connsiteY358" fmla="*/ 504536 h 504214"/>
                <a:gd name="connsiteX359" fmla="*/ 1129205 w 1977779"/>
                <a:gd name="connsiteY359" fmla="*/ 504536 h 504214"/>
                <a:gd name="connsiteX360" fmla="*/ 1129205 w 1977779"/>
                <a:gd name="connsiteY360" fmla="*/ 498642 h 504214"/>
                <a:gd name="connsiteX361" fmla="*/ 1154317 w 1977779"/>
                <a:gd name="connsiteY361" fmla="*/ 498642 h 504214"/>
                <a:gd name="connsiteX362" fmla="*/ 1110754 w 1977779"/>
                <a:gd name="connsiteY362" fmla="*/ 504536 h 504214"/>
                <a:gd name="connsiteX363" fmla="*/ 1086392 w 1977779"/>
                <a:gd name="connsiteY363" fmla="*/ 504536 h 504214"/>
                <a:gd name="connsiteX364" fmla="*/ 1086392 w 1977779"/>
                <a:gd name="connsiteY364" fmla="*/ 498642 h 504214"/>
                <a:gd name="connsiteX365" fmla="*/ 1110754 w 1977779"/>
                <a:gd name="connsiteY365" fmla="*/ 498642 h 504214"/>
                <a:gd name="connsiteX366" fmla="*/ 1067941 w 1977779"/>
                <a:gd name="connsiteY366" fmla="*/ 504536 h 504214"/>
                <a:gd name="connsiteX367" fmla="*/ 1043579 w 1977779"/>
                <a:gd name="connsiteY367" fmla="*/ 504536 h 504214"/>
                <a:gd name="connsiteX368" fmla="*/ 1043579 w 1977779"/>
                <a:gd name="connsiteY368" fmla="*/ 498642 h 504214"/>
                <a:gd name="connsiteX369" fmla="*/ 1067941 w 1977779"/>
                <a:gd name="connsiteY369" fmla="*/ 498642 h 504214"/>
                <a:gd name="connsiteX370" fmla="*/ 1025120 w 1977779"/>
                <a:gd name="connsiteY370" fmla="*/ 504536 h 504214"/>
                <a:gd name="connsiteX371" fmla="*/ 1000018 w 1977779"/>
                <a:gd name="connsiteY371" fmla="*/ 504536 h 504214"/>
                <a:gd name="connsiteX372" fmla="*/ 1000018 w 1977779"/>
                <a:gd name="connsiteY372" fmla="*/ 498642 h 504214"/>
                <a:gd name="connsiteX373" fmla="*/ 1025120 w 1977779"/>
                <a:gd name="connsiteY373" fmla="*/ 498642 h 504214"/>
                <a:gd name="connsiteX374" fmla="*/ 981562 w 1977779"/>
                <a:gd name="connsiteY374" fmla="*/ 504536 h 504214"/>
                <a:gd name="connsiteX375" fmla="*/ 957200 w 1977779"/>
                <a:gd name="connsiteY375" fmla="*/ 504536 h 504214"/>
                <a:gd name="connsiteX376" fmla="*/ 957200 w 1977779"/>
                <a:gd name="connsiteY376" fmla="*/ 498642 h 504214"/>
                <a:gd name="connsiteX377" fmla="*/ 981562 w 1977779"/>
                <a:gd name="connsiteY377" fmla="*/ 498642 h 504214"/>
                <a:gd name="connsiteX378" fmla="*/ 938744 w 1977779"/>
                <a:gd name="connsiteY378" fmla="*/ 504536 h 504214"/>
                <a:gd name="connsiteX379" fmla="*/ 914382 w 1977779"/>
                <a:gd name="connsiteY379" fmla="*/ 504536 h 504214"/>
                <a:gd name="connsiteX380" fmla="*/ 914382 w 1977779"/>
                <a:gd name="connsiteY380" fmla="*/ 498642 h 504214"/>
                <a:gd name="connsiteX381" fmla="*/ 938744 w 1977779"/>
                <a:gd name="connsiteY381" fmla="*/ 498642 h 504214"/>
                <a:gd name="connsiteX382" fmla="*/ 895925 w 1977779"/>
                <a:gd name="connsiteY382" fmla="*/ 504536 h 504214"/>
                <a:gd name="connsiteX383" fmla="*/ 870825 w 1977779"/>
                <a:gd name="connsiteY383" fmla="*/ 504536 h 504214"/>
                <a:gd name="connsiteX384" fmla="*/ 870825 w 1977779"/>
                <a:gd name="connsiteY384" fmla="*/ 498642 h 504214"/>
                <a:gd name="connsiteX385" fmla="*/ 895925 w 1977779"/>
                <a:gd name="connsiteY385" fmla="*/ 498642 h 504214"/>
                <a:gd name="connsiteX386" fmla="*/ 852369 w 1977779"/>
                <a:gd name="connsiteY386" fmla="*/ 504536 h 504214"/>
                <a:gd name="connsiteX387" fmla="*/ 828007 w 1977779"/>
                <a:gd name="connsiteY387" fmla="*/ 504536 h 504214"/>
                <a:gd name="connsiteX388" fmla="*/ 828007 w 1977779"/>
                <a:gd name="connsiteY388" fmla="*/ 498642 h 504214"/>
                <a:gd name="connsiteX389" fmla="*/ 852369 w 1977779"/>
                <a:gd name="connsiteY389" fmla="*/ 498642 h 504214"/>
                <a:gd name="connsiteX390" fmla="*/ 809549 w 1977779"/>
                <a:gd name="connsiteY390" fmla="*/ 504536 h 504214"/>
                <a:gd name="connsiteX391" fmla="*/ 785187 w 1977779"/>
                <a:gd name="connsiteY391" fmla="*/ 504536 h 504214"/>
                <a:gd name="connsiteX392" fmla="*/ 785187 w 1977779"/>
                <a:gd name="connsiteY392" fmla="*/ 498642 h 504214"/>
                <a:gd name="connsiteX393" fmla="*/ 809549 w 1977779"/>
                <a:gd name="connsiteY393" fmla="*/ 498642 h 504214"/>
                <a:gd name="connsiteX394" fmla="*/ 766731 w 1977779"/>
                <a:gd name="connsiteY394" fmla="*/ 504536 h 504214"/>
                <a:gd name="connsiteX395" fmla="*/ 741631 w 1977779"/>
                <a:gd name="connsiteY395" fmla="*/ 504536 h 504214"/>
                <a:gd name="connsiteX396" fmla="*/ 741631 w 1977779"/>
                <a:gd name="connsiteY396" fmla="*/ 498642 h 504214"/>
                <a:gd name="connsiteX397" fmla="*/ 766731 w 1977779"/>
                <a:gd name="connsiteY397" fmla="*/ 498642 h 504214"/>
                <a:gd name="connsiteX398" fmla="*/ 723174 w 1977779"/>
                <a:gd name="connsiteY398" fmla="*/ 504536 h 504214"/>
                <a:gd name="connsiteX399" fmla="*/ 698813 w 1977779"/>
                <a:gd name="connsiteY399" fmla="*/ 504536 h 504214"/>
                <a:gd name="connsiteX400" fmla="*/ 698813 w 1977779"/>
                <a:gd name="connsiteY400" fmla="*/ 498642 h 504214"/>
                <a:gd name="connsiteX401" fmla="*/ 723174 w 1977779"/>
                <a:gd name="connsiteY401" fmla="*/ 498642 h 504214"/>
                <a:gd name="connsiteX402" fmla="*/ 680356 w 1977779"/>
                <a:gd name="connsiteY402" fmla="*/ 504536 h 504214"/>
                <a:gd name="connsiteX403" fmla="*/ 655993 w 1977779"/>
                <a:gd name="connsiteY403" fmla="*/ 504536 h 504214"/>
                <a:gd name="connsiteX404" fmla="*/ 655993 w 1977779"/>
                <a:gd name="connsiteY404" fmla="*/ 498642 h 504214"/>
                <a:gd name="connsiteX405" fmla="*/ 680356 w 1977779"/>
                <a:gd name="connsiteY405" fmla="*/ 498642 h 504214"/>
                <a:gd name="connsiteX406" fmla="*/ 637538 w 1977779"/>
                <a:gd name="connsiteY406" fmla="*/ 504536 h 504214"/>
                <a:gd name="connsiteX407" fmla="*/ 612436 w 1977779"/>
                <a:gd name="connsiteY407" fmla="*/ 504536 h 504214"/>
                <a:gd name="connsiteX408" fmla="*/ 612436 w 1977779"/>
                <a:gd name="connsiteY408" fmla="*/ 498642 h 504214"/>
                <a:gd name="connsiteX409" fmla="*/ 637538 w 1977779"/>
                <a:gd name="connsiteY409" fmla="*/ 498642 h 504214"/>
                <a:gd name="connsiteX410" fmla="*/ 593980 w 1977779"/>
                <a:gd name="connsiteY410" fmla="*/ 504536 h 504214"/>
                <a:gd name="connsiteX411" fmla="*/ 569618 w 1977779"/>
                <a:gd name="connsiteY411" fmla="*/ 504536 h 504214"/>
                <a:gd name="connsiteX412" fmla="*/ 569618 w 1977779"/>
                <a:gd name="connsiteY412" fmla="*/ 498642 h 504214"/>
                <a:gd name="connsiteX413" fmla="*/ 593980 w 1977779"/>
                <a:gd name="connsiteY413" fmla="*/ 498642 h 504214"/>
                <a:gd name="connsiteX414" fmla="*/ 551162 w 1977779"/>
                <a:gd name="connsiteY414" fmla="*/ 504536 h 504214"/>
                <a:gd name="connsiteX415" fmla="*/ 526800 w 1977779"/>
                <a:gd name="connsiteY415" fmla="*/ 504536 h 504214"/>
                <a:gd name="connsiteX416" fmla="*/ 526800 w 1977779"/>
                <a:gd name="connsiteY416" fmla="*/ 498642 h 504214"/>
                <a:gd name="connsiteX417" fmla="*/ 551162 w 1977779"/>
                <a:gd name="connsiteY417" fmla="*/ 498642 h 504214"/>
                <a:gd name="connsiteX418" fmla="*/ 508342 w 1977779"/>
                <a:gd name="connsiteY418" fmla="*/ 504536 h 504214"/>
                <a:gd name="connsiteX419" fmla="*/ 483242 w 1977779"/>
                <a:gd name="connsiteY419" fmla="*/ 504536 h 504214"/>
                <a:gd name="connsiteX420" fmla="*/ 483242 w 1977779"/>
                <a:gd name="connsiteY420" fmla="*/ 498642 h 504214"/>
                <a:gd name="connsiteX421" fmla="*/ 508342 w 1977779"/>
                <a:gd name="connsiteY421" fmla="*/ 498642 h 504214"/>
                <a:gd name="connsiteX422" fmla="*/ 464787 w 1977779"/>
                <a:gd name="connsiteY422" fmla="*/ 504536 h 504214"/>
                <a:gd name="connsiteX423" fmla="*/ 440424 w 1977779"/>
                <a:gd name="connsiteY423" fmla="*/ 504536 h 504214"/>
                <a:gd name="connsiteX424" fmla="*/ 440424 w 1977779"/>
                <a:gd name="connsiteY424" fmla="*/ 498642 h 504214"/>
                <a:gd name="connsiteX425" fmla="*/ 464787 w 1977779"/>
                <a:gd name="connsiteY425" fmla="*/ 498642 h 504214"/>
                <a:gd name="connsiteX426" fmla="*/ 421969 w 1977779"/>
                <a:gd name="connsiteY426" fmla="*/ 504536 h 504214"/>
                <a:gd name="connsiteX427" fmla="*/ 397606 w 1977779"/>
                <a:gd name="connsiteY427" fmla="*/ 504536 h 504214"/>
                <a:gd name="connsiteX428" fmla="*/ 397606 w 1977779"/>
                <a:gd name="connsiteY428" fmla="*/ 498642 h 504214"/>
                <a:gd name="connsiteX429" fmla="*/ 421969 w 1977779"/>
                <a:gd name="connsiteY429" fmla="*/ 498642 h 504214"/>
                <a:gd name="connsiteX430" fmla="*/ 379149 w 1977779"/>
                <a:gd name="connsiteY430" fmla="*/ 504536 h 504214"/>
                <a:gd name="connsiteX431" fmla="*/ 354049 w 1977779"/>
                <a:gd name="connsiteY431" fmla="*/ 504536 h 504214"/>
                <a:gd name="connsiteX432" fmla="*/ 354049 w 1977779"/>
                <a:gd name="connsiteY432" fmla="*/ 498642 h 504214"/>
                <a:gd name="connsiteX433" fmla="*/ 379149 w 1977779"/>
                <a:gd name="connsiteY433" fmla="*/ 498642 h 504214"/>
                <a:gd name="connsiteX434" fmla="*/ 335593 w 1977779"/>
                <a:gd name="connsiteY434" fmla="*/ 504536 h 504214"/>
                <a:gd name="connsiteX435" fmla="*/ 311229 w 1977779"/>
                <a:gd name="connsiteY435" fmla="*/ 504536 h 504214"/>
                <a:gd name="connsiteX436" fmla="*/ 311229 w 1977779"/>
                <a:gd name="connsiteY436" fmla="*/ 498642 h 504214"/>
                <a:gd name="connsiteX437" fmla="*/ 335593 w 1977779"/>
                <a:gd name="connsiteY437" fmla="*/ 498642 h 504214"/>
                <a:gd name="connsiteX438" fmla="*/ 292774 w 1977779"/>
                <a:gd name="connsiteY438" fmla="*/ 504536 h 504214"/>
                <a:gd name="connsiteX439" fmla="*/ 268411 w 1977779"/>
                <a:gd name="connsiteY439" fmla="*/ 504536 h 504214"/>
                <a:gd name="connsiteX440" fmla="*/ 268411 w 1977779"/>
                <a:gd name="connsiteY440" fmla="*/ 498642 h 504214"/>
                <a:gd name="connsiteX441" fmla="*/ 292774 w 1977779"/>
                <a:gd name="connsiteY441" fmla="*/ 498642 h 504214"/>
                <a:gd name="connsiteX442" fmla="*/ 249956 w 1977779"/>
                <a:gd name="connsiteY442" fmla="*/ 504536 h 504214"/>
                <a:gd name="connsiteX443" fmla="*/ 224854 w 1977779"/>
                <a:gd name="connsiteY443" fmla="*/ 504536 h 504214"/>
                <a:gd name="connsiteX444" fmla="*/ 224854 w 1977779"/>
                <a:gd name="connsiteY444" fmla="*/ 498642 h 504214"/>
                <a:gd name="connsiteX445" fmla="*/ 249956 w 1977779"/>
                <a:gd name="connsiteY445" fmla="*/ 498642 h 504214"/>
                <a:gd name="connsiteX446" fmla="*/ 206398 w 1977779"/>
                <a:gd name="connsiteY446" fmla="*/ 504536 h 504214"/>
                <a:gd name="connsiteX447" fmla="*/ 182036 w 1977779"/>
                <a:gd name="connsiteY447" fmla="*/ 504536 h 504214"/>
                <a:gd name="connsiteX448" fmla="*/ 182036 w 1977779"/>
                <a:gd name="connsiteY448" fmla="*/ 498642 h 504214"/>
                <a:gd name="connsiteX449" fmla="*/ 206398 w 1977779"/>
                <a:gd name="connsiteY449" fmla="*/ 498642 h 504214"/>
                <a:gd name="connsiteX450" fmla="*/ 163580 w 1977779"/>
                <a:gd name="connsiteY450" fmla="*/ 504536 h 504214"/>
                <a:gd name="connsiteX451" fmla="*/ 139218 w 1977779"/>
                <a:gd name="connsiteY451" fmla="*/ 504536 h 504214"/>
                <a:gd name="connsiteX452" fmla="*/ 139218 w 1977779"/>
                <a:gd name="connsiteY452" fmla="*/ 498642 h 504214"/>
                <a:gd name="connsiteX453" fmla="*/ 163580 w 1977779"/>
                <a:gd name="connsiteY453" fmla="*/ 498642 h 504214"/>
                <a:gd name="connsiteX454" fmla="*/ 120762 w 1977779"/>
                <a:gd name="connsiteY454" fmla="*/ 504536 h 504214"/>
                <a:gd name="connsiteX455" fmla="*/ 95660 w 1977779"/>
                <a:gd name="connsiteY455" fmla="*/ 504536 h 504214"/>
                <a:gd name="connsiteX456" fmla="*/ 95660 w 1977779"/>
                <a:gd name="connsiteY456" fmla="*/ 498642 h 504214"/>
                <a:gd name="connsiteX457" fmla="*/ 120762 w 1977779"/>
                <a:gd name="connsiteY457" fmla="*/ 498642 h 504214"/>
                <a:gd name="connsiteX458" fmla="*/ 77205 w 1977779"/>
                <a:gd name="connsiteY458" fmla="*/ 504536 h 504214"/>
                <a:gd name="connsiteX459" fmla="*/ 52842 w 1977779"/>
                <a:gd name="connsiteY459" fmla="*/ 504536 h 504214"/>
                <a:gd name="connsiteX460" fmla="*/ 52842 w 1977779"/>
                <a:gd name="connsiteY460" fmla="*/ 498642 h 504214"/>
                <a:gd name="connsiteX461" fmla="*/ 77205 w 1977779"/>
                <a:gd name="connsiteY461" fmla="*/ 498642 h 504214"/>
                <a:gd name="connsiteX462" fmla="*/ 34387 w 1977779"/>
                <a:gd name="connsiteY462" fmla="*/ 504536 h 504214"/>
                <a:gd name="connsiteX463" fmla="*/ 10024 w 1977779"/>
                <a:gd name="connsiteY463" fmla="*/ 504536 h 504214"/>
                <a:gd name="connsiteX464" fmla="*/ 10024 w 1977779"/>
                <a:gd name="connsiteY464" fmla="*/ 498642 h 504214"/>
                <a:gd name="connsiteX465" fmla="*/ 34387 w 1977779"/>
                <a:gd name="connsiteY465" fmla="*/ 498642 h 504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</a:cxnLst>
              <a:rect l="l" t="t" r="r" b="b"/>
              <a:pathLst>
                <a:path w="1977779" h="504214">
                  <a:moveTo>
                    <a:pt x="426" y="501589"/>
                  </a:moveTo>
                  <a:lnTo>
                    <a:pt x="426" y="477226"/>
                  </a:lnTo>
                  <a:lnTo>
                    <a:pt x="6333" y="477226"/>
                  </a:lnTo>
                  <a:lnTo>
                    <a:pt x="6333" y="501589"/>
                  </a:lnTo>
                  <a:close/>
                  <a:moveTo>
                    <a:pt x="426" y="458776"/>
                  </a:moveTo>
                  <a:lnTo>
                    <a:pt x="426" y="434414"/>
                  </a:lnTo>
                  <a:lnTo>
                    <a:pt x="6333" y="434414"/>
                  </a:lnTo>
                  <a:lnTo>
                    <a:pt x="6333" y="458776"/>
                  </a:lnTo>
                  <a:close/>
                  <a:moveTo>
                    <a:pt x="426" y="415946"/>
                  </a:moveTo>
                  <a:lnTo>
                    <a:pt x="426" y="390851"/>
                  </a:lnTo>
                  <a:lnTo>
                    <a:pt x="6333" y="390851"/>
                  </a:lnTo>
                  <a:lnTo>
                    <a:pt x="6333" y="415946"/>
                  </a:lnTo>
                  <a:close/>
                  <a:moveTo>
                    <a:pt x="426" y="372401"/>
                  </a:moveTo>
                  <a:lnTo>
                    <a:pt x="426" y="348038"/>
                  </a:lnTo>
                  <a:lnTo>
                    <a:pt x="6333" y="348038"/>
                  </a:lnTo>
                  <a:lnTo>
                    <a:pt x="6333" y="372401"/>
                  </a:lnTo>
                  <a:close/>
                  <a:moveTo>
                    <a:pt x="426" y="329570"/>
                  </a:moveTo>
                  <a:lnTo>
                    <a:pt x="426" y="305208"/>
                  </a:lnTo>
                  <a:lnTo>
                    <a:pt x="6333" y="305208"/>
                  </a:lnTo>
                  <a:lnTo>
                    <a:pt x="6333" y="329570"/>
                  </a:lnTo>
                  <a:close/>
                  <a:moveTo>
                    <a:pt x="426" y="286757"/>
                  </a:moveTo>
                  <a:lnTo>
                    <a:pt x="426" y="261663"/>
                  </a:lnTo>
                  <a:lnTo>
                    <a:pt x="6333" y="261663"/>
                  </a:lnTo>
                  <a:lnTo>
                    <a:pt x="6333" y="286757"/>
                  </a:lnTo>
                  <a:close/>
                  <a:moveTo>
                    <a:pt x="426" y="243195"/>
                  </a:moveTo>
                  <a:lnTo>
                    <a:pt x="426" y="218833"/>
                  </a:lnTo>
                  <a:lnTo>
                    <a:pt x="6333" y="218833"/>
                  </a:lnTo>
                  <a:lnTo>
                    <a:pt x="6333" y="243195"/>
                  </a:lnTo>
                  <a:close/>
                  <a:moveTo>
                    <a:pt x="426" y="200382"/>
                  </a:moveTo>
                  <a:lnTo>
                    <a:pt x="426" y="176020"/>
                  </a:lnTo>
                  <a:lnTo>
                    <a:pt x="6333" y="176020"/>
                  </a:lnTo>
                  <a:lnTo>
                    <a:pt x="6333" y="200382"/>
                  </a:lnTo>
                  <a:close/>
                  <a:moveTo>
                    <a:pt x="426" y="157569"/>
                  </a:moveTo>
                  <a:lnTo>
                    <a:pt x="426" y="132457"/>
                  </a:lnTo>
                  <a:lnTo>
                    <a:pt x="6333" y="132457"/>
                  </a:lnTo>
                  <a:lnTo>
                    <a:pt x="6333" y="157569"/>
                  </a:lnTo>
                  <a:close/>
                  <a:moveTo>
                    <a:pt x="426" y="114007"/>
                  </a:moveTo>
                  <a:lnTo>
                    <a:pt x="426" y="89644"/>
                  </a:lnTo>
                  <a:lnTo>
                    <a:pt x="6333" y="89644"/>
                  </a:lnTo>
                  <a:lnTo>
                    <a:pt x="6333" y="114007"/>
                  </a:lnTo>
                  <a:close/>
                  <a:moveTo>
                    <a:pt x="426" y="71194"/>
                  </a:moveTo>
                  <a:lnTo>
                    <a:pt x="426" y="46831"/>
                  </a:lnTo>
                  <a:lnTo>
                    <a:pt x="6333" y="46831"/>
                  </a:lnTo>
                  <a:lnTo>
                    <a:pt x="6333" y="71194"/>
                  </a:lnTo>
                  <a:close/>
                  <a:moveTo>
                    <a:pt x="426" y="28363"/>
                  </a:moveTo>
                  <a:lnTo>
                    <a:pt x="426" y="322"/>
                  </a:lnTo>
                  <a:lnTo>
                    <a:pt x="3380" y="322"/>
                  </a:lnTo>
                  <a:lnTo>
                    <a:pt x="3380" y="6966"/>
                  </a:lnTo>
                  <a:lnTo>
                    <a:pt x="3380" y="6966"/>
                  </a:lnTo>
                  <a:lnTo>
                    <a:pt x="6333" y="3269"/>
                  </a:lnTo>
                  <a:lnTo>
                    <a:pt x="6333" y="28363"/>
                  </a:lnTo>
                  <a:close/>
                  <a:moveTo>
                    <a:pt x="21836" y="322"/>
                  </a:moveTo>
                  <a:lnTo>
                    <a:pt x="46198" y="322"/>
                  </a:lnTo>
                  <a:lnTo>
                    <a:pt x="46198" y="6966"/>
                  </a:lnTo>
                  <a:lnTo>
                    <a:pt x="21836" y="6966"/>
                  </a:lnTo>
                  <a:close/>
                  <a:moveTo>
                    <a:pt x="64654" y="322"/>
                  </a:moveTo>
                  <a:lnTo>
                    <a:pt x="89756" y="322"/>
                  </a:lnTo>
                  <a:lnTo>
                    <a:pt x="89756" y="6966"/>
                  </a:lnTo>
                  <a:lnTo>
                    <a:pt x="64654" y="6966"/>
                  </a:lnTo>
                  <a:close/>
                  <a:moveTo>
                    <a:pt x="108211" y="322"/>
                  </a:moveTo>
                  <a:lnTo>
                    <a:pt x="132574" y="322"/>
                  </a:lnTo>
                  <a:lnTo>
                    <a:pt x="132574" y="6966"/>
                  </a:lnTo>
                  <a:lnTo>
                    <a:pt x="108211" y="6966"/>
                  </a:lnTo>
                  <a:close/>
                  <a:moveTo>
                    <a:pt x="151029" y="322"/>
                  </a:moveTo>
                  <a:lnTo>
                    <a:pt x="175392" y="322"/>
                  </a:lnTo>
                  <a:lnTo>
                    <a:pt x="175392" y="6966"/>
                  </a:lnTo>
                  <a:lnTo>
                    <a:pt x="151029" y="6966"/>
                  </a:lnTo>
                  <a:close/>
                  <a:moveTo>
                    <a:pt x="193847" y="322"/>
                  </a:moveTo>
                  <a:lnTo>
                    <a:pt x="218949" y="322"/>
                  </a:lnTo>
                  <a:lnTo>
                    <a:pt x="218949" y="6966"/>
                  </a:lnTo>
                  <a:lnTo>
                    <a:pt x="193847" y="6966"/>
                  </a:lnTo>
                  <a:close/>
                  <a:moveTo>
                    <a:pt x="237405" y="322"/>
                  </a:moveTo>
                  <a:lnTo>
                    <a:pt x="261767" y="322"/>
                  </a:lnTo>
                  <a:lnTo>
                    <a:pt x="261767" y="6966"/>
                  </a:lnTo>
                  <a:lnTo>
                    <a:pt x="237405" y="6966"/>
                  </a:lnTo>
                  <a:close/>
                  <a:moveTo>
                    <a:pt x="280223" y="322"/>
                  </a:moveTo>
                  <a:lnTo>
                    <a:pt x="304585" y="322"/>
                  </a:lnTo>
                  <a:lnTo>
                    <a:pt x="304585" y="6966"/>
                  </a:lnTo>
                  <a:lnTo>
                    <a:pt x="280223" y="6966"/>
                  </a:lnTo>
                  <a:close/>
                  <a:moveTo>
                    <a:pt x="323043" y="322"/>
                  </a:moveTo>
                  <a:lnTo>
                    <a:pt x="348142" y="322"/>
                  </a:lnTo>
                  <a:lnTo>
                    <a:pt x="348142" y="6966"/>
                  </a:lnTo>
                  <a:lnTo>
                    <a:pt x="323043" y="6966"/>
                  </a:lnTo>
                  <a:close/>
                  <a:moveTo>
                    <a:pt x="366600" y="322"/>
                  </a:moveTo>
                  <a:lnTo>
                    <a:pt x="390962" y="322"/>
                  </a:lnTo>
                  <a:lnTo>
                    <a:pt x="390962" y="6966"/>
                  </a:lnTo>
                  <a:lnTo>
                    <a:pt x="366600" y="6966"/>
                  </a:lnTo>
                  <a:close/>
                  <a:moveTo>
                    <a:pt x="409418" y="322"/>
                  </a:moveTo>
                  <a:lnTo>
                    <a:pt x="433780" y="322"/>
                  </a:lnTo>
                  <a:lnTo>
                    <a:pt x="433780" y="6966"/>
                  </a:lnTo>
                  <a:lnTo>
                    <a:pt x="409418" y="6966"/>
                  </a:lnTo>
                  <a:close/>
                  <a:moveTo>
                    <a:pt x="452236" y="322"/>
                  </a:moveTo>
                  <a:lnTo>
                    <a:pt x="477336" y="322"/>
                  </a:lnTo>
                  <a:lnTo>
                    <a:pt x="477336" y="6966"/>
                  </a:lnTo>
                  <a:lnTo>
                    <a:pt x="452236" y="6966"/>
                  </a:lnTo>
                  <a:close/>
                  <a:moveTo>
                    <a:pt x="495793" y="322"/>
                  </a:moveTo>
                  <a:lnTo>
                    <a:pt x="520156" y="322"/>
                  </a:lnTo>
                  <a:lnTo>
                    <a:pt x="520156" y="6966"/>
                  </a:lnTo>
                  <a:lnTo>
                    <a:pt x="495793" y="6966"/>
                  </a:lnTo>
                  <a:close/>
                  <a:moveTo>
                    <a:pt x="538611" y="322"/>
                  </a:moveTo>
                  <a:lnTo>
                    <a:pt x="562974" y="322"/>
                  </a:lnTo>
                  <a:lnTo>
                    <a:pt x="562974" y="6966"/>
                  </a:lnTo>
                  <a:lnTo>
                    <a:pt x="538611" y="6966"/>
                  </a:lnTo>
                  <a:close/>
                  <a:moveTo>
                    <a:pt x="581429" y="322"/>
                  </a:moveTo>
                  <a:lnTo>
                    <a:pt x="606531" y="322"/>
                  </a:lnTo>
                  <a:lnTo>
                    <a:pt x="606531" y="6966"/>
                  </a:lnTo>
                  <a:lnTo>
                    <a:pt x="581429" y="6966"/>
                  </a:lnTo>
                  <a:close/>
                  <a:moveTo>
                    <a:pt x="624987" y="322"/>
                  </a:moveTo>
                  <a:lnTo>
                    <a:pt x="649349" y="322"/>
                  </a:lnTo>
                  <a:lnTo>
                    <a:pt x="649349" y="6966"/>
                  </a:lnTo>
                  <a:lnTo>
                    <a:pt x="624987" y="6966"/>
                  </a:lnTo>
                  <a:close/>
                  <a:moveTo>
                    <a:pt x="667807" y="322"/>
                  </a:moveTo>
                  <a:lnTo>
                    <a:pt x="692167" y="322"/>
                  </a:lnTo>
                  <a:lnTo>
                    <a:pt x="692167" y="6966"/>
                  </a:lnTo>
                  <a:lnTo>
                    <a:pt x="667807" y="6966"/>
                  </a:lnTo>
                  <a:close/>
                  <a:moveTo>
                    <a:pt x="710625" y="322"/>
                  </a:moveTo>
                  <a:lnTo>
                    <a:pt x="735724" y="322"/>
                  </a:lnTo>
                  <a:lnTo>
                    <a:pt x="735724" y="6966"/>
                  </a:lnTo>
                  <a:lnTo>
                    <a:pt x="710625" y="6966"/>
                  </a:lnTo>
                  <a:close/>
                  <a:moveTo>
                    <a:pt x="754180" y="322"/>
                  </a:moveTo>
                  <a:lnTo>
                    <a:pt x="778542" y="322"/>
                  </a:lnTo>
                  <a:lnTo>
                    <a:pt x="778542" y="6966"/>
                  </a:lnTo>
                  <a:lnTo>
                    <a:pt x="754180" y="6966"/>
                  </a:lnTo>
                  <a:close/>
                  <a:moveTo>
                    <a:pt x="797000" y="322"/>
                  </a:moveTo>
                  <a:lnTo>
                    <a:pt x="821362" y="322"/>
                  </a:lnTo>
                  <a:lnTo>
                    <a:pt x="821362" y="6966"/>
                  </a:lnTo>
                  <a:lnTo>
                    <a:pt x="797000" y="6966"/>
                  </a:lnTo>
                  <a:close/>
                  <a:moveTo>
                    <a:pt x="839818" y="322"/>
                  </a:moveTo>
                  <a:lnTo>
                    <a:pt x="864918" y="322"/>
                  </a:lnTo>
                  <a:lnTo>
                    <a:pt x="864918" y="6966"/>
                  </a:lnTo>
                  <a:lnTo>
                    <a:pt x="839818" y="6966"/>
                  </a:lnTo>
                  <a:close/>
                  <a:moveTo>
                    <a:pt x="883375" y="322"/>
                  </a:moveTo>
                  <a:lnTo>
                    <a:pt x="907738" y="322"/>
                  </a:lnTo>
                  <a:lnTo>
                    <a:pt x="907738" y="6966"/>
                  </a:lnTo>
                  <a:lnTo>
                    <a:pt x="883375" y="6966"/>
                  </a:lnTo>
                  <a:close/>
                  <a:moveTo>
                    <a:pt x="926193" y="322"/>
                  </a:moveTo>
                  <a:lnTo>
                    <a:pt x="950556" y="322"/>
                  </a:lnTo>
                  <a:lnTo>
                    <a:pt x="950556" y="6966"/>
                  </a:lnTo>
                  <a:lnTo>
                    <a:pt x="926193" y="6966"/>
                  </a:lnTo>
                  <a:close/>
                  <a:moveTo>
                    <a:pt x="969011" y="322"/>
                  </a:moveTo>
                  <a:lnTo>
                    <a:pt x="994113" y="322"/>
                  </a:lnTo>
                  <a:lnTo>
                    <a:pt x="994113" y="6966"/>
                  </a:lnTo>
                  <a:lnTo>
                    <a:pt x="969011" y="6966"/>
                  </a:lnTo>
                  <a:close/>
                  <a:moveTo>
                    <a:pt x="1012569" y="322"/>
                  </a:moveTo>
                  <a:lnTo>
                    <a:pt x="1036935" y="322"/>
                  </a:lnTo>
                  <a:lnTo>
                    <a:pt x="1036935" y="6966"/>
                  </a:lnTo>
                  <a:lnTo>
                    <a:pt x="1012569" y="6966"/>
                  </a:lnTo>
                  <a:close/>
                  <a:moveTo>
                    <a:pt x="1055385" y="322"/>
                  </a:moveTo>
                  <a:lnTo>
                    <a:pt x="1079747" y="322"/>
                  </a:lnTo>
                  <a:lnTo>
                    <a:pt x="1079747" y="6966"/>
                  </a:lnTo>
                  <a:lnTo>
                    <a:pt x="1055385" y="6966"/>
                  </a:lnTo>
                  <a:close/>
                  <a:moveTo>
                    <a:pt x="1098198" y="322"/>
                  </a:moveTo>
                  <a:lnTo>
                    <a:pt x="1123310" y="322"/>
                  </a:lnTo>
                  <a:lnTo>
                    <a:pt x="1123310" y="6966"/>
                  </a:lnTo>
                  <a:lnTo>
                    <a:pt x="1098198" y="6966"/>
                  </a:lnTo>
                  <a:close/>
                  <a:moveTo>
                    <a:pt x="1141761" y="322"/>
                  </a:moveTo>
                  <a:lnTo>
                    <a:pt x="1166123" y="322"/>
                  </a:lnTo>
                  <a:lnTo>
                    <a:pt x="1166123" y="6966"/>
                  </a:lnTo>
                  <a:lnTo>
                    <a:pt x="1141761" y="6966"/>
                  </a:lnTo>
                  <a:close/>
                  <a:moveTo>
                    <a:pt x="1184573" y="322"/>
                  </a:moveTo>
                  <a:lnTo>
                    <a:pt x="1208936" y="322"/>
                  </a:lnTo>
                  <a:lnTo>
                    <a:pt x="1208936" y="6966"/>
                  </a:lnTo>
                  <a:lnTo>
                    <a:pt x="1184573" y="6966"/>
                  </a:lnTo>
                  <a:close/>
                  <a:moveTo>
                    <a:pt x="1227404" y="322"/>
                  </a:moveTo>
                  <a:lnTo>
                    <a:pt x="1252498" y="322"/>
                  </a:lnTo>
                  <a:lnTo>
                    <a:pt x="1252498" y="6966"/>
                  </a:lnTo>
                  <a:lnTo>
                    <a:pt x="1227404" y="6966"/>
                  </a:lnTo>
                  <a:close/>
                  <a:moveTo>
                    <a:pt x="1270949" y="322"/>
                  </a:moveTo>
                  <a:lnTo>
                    <a:pt x="1295311" y="322"/>
                  </a:lnTo>
                  <a:lnTo>
                    <a:pt x="1295311" y="6966"/>
                  </a:lnTo>
                  <a:lnTo>
                    <a:pt x="1270949" y="6966"/>
                  </a:lnTo>
                  <a:close/>
                  <a:moveTo>
                    <a:pt x="1313779" y="322"/>
                  </a:moveTo>
                  <a:lnTo>
                    <a:pt x="1338141" y="322"/>
                  </a:lnTo>
                  <a:lnTo>
                    <a:pt x="1338141" y="6966"/>
                  </a:lnTo>
                  <a:lnTo>
                    <a:pt x="1313779" y="6966"/>
                  </a:lnTo>
                  <a:close/>
                  <a:moveTo>
                    <a:pt x="1356592" y="322"/>
                  </a:moveTo>
                  <a:lnTo>
                    <a:pt x="1381687" y="322"/>
                  </a:lnTo>
                  <a:lnTo>
                    <a:pt x="1381687" y="6966"/>
                  </a:lnTo>
                  <a:lnTo>
                    <a:pt x="1356592" y="6966"/>
                  </a:lnTo>
                  <a:close/>
                  <a:moveTo>
                    <a:pt x="1400155" y="322"/>
                  </a:moveTo>
                  <a:lnTo>
                    <a:pt x="1424517" y="322"/>
                  </a:lnTo>
                  <a:lnTo>
                    <a:pt x="1424517" y="6966"/>
                  </a:lnTo>
                  <a:lnTo>
                    <a:pt x="1400155" y="6966"/>
                  </a:lnTo>
                  <a:close/>
                  <a:moveTo>
                    <a:pt x="1442967" y="322"/>
                  </a:moveTo>
                  <a:lnTo>
                    <a:pt x="1467330" y="322"/>
                  </a:lnTo>
                  <a:lnTo>
                    <a:pt x="1467330" y="6966"/>
                  </a:lnTo>
                  <a:lnTo>
                    <a:pt x="1442967" y="6966"/>
                  </a:lnTo>
                  <a:close/>
                  <a:moveTo>
                    <a:pt x="1485780" y="322"/>
                  </a:moveTo>
                  <a:lnTo>
                    <a:pt x="1510892" y="322"/>
                  </a:lnTo>
                  <a:lnTo>
                    <a:pt x="1510892" y="6966"/>
                  </a:lnTo>
                  <a:lnTo>
                    <a:pt x="1485780" y="6966"/>
                  </a:lnTo>
                  <a:close/>
                  <a:moveTo>
                    <a:pt x="1529343" y="322"/>
                  </a:moveTo>
                  <a:lnTo>
                    <a:pt x="1553705" y="322"/>
                  </a:lnTo>
                  <a:lnTo>
                    <a:pt x="1553705" y="6966"/>
                  </a:lnTo>
                  <a:lnTo>
                    <a:pt x="1529343" y="6966"/>
                  </a:lnTo>
                  <a:close/>
                  <a:moveTo>
                    <a:pt x="1572155" y="322"/>
                  </a:moveTo>
                  <a:lnTo>
                    <a:pt x="1596518" y="322"/>
                  </a:lnTo>
                  <a:lnTo>
                    <a:pt x="1596518" y="6966"/>
                  </a:lnTo>
                  <a:lnTo>
                    <a:pt x="1572155" y="6966"/>
                  </a:lnTo>
                  <a:close/>
                  <a:moveTo>
                    <a:pt x="1614986" y="322"/>
                  </a:moveTo>
                  <a:lnTo>
                    <a:pt x="1640081" y="322"/>
                  </a:lnTo>
                  <a:lnTo>
                    <a:pt x="1640081" y="6966"/>
                  </a:lnTo>
                  <a:lnTo>
                    <a:pt x="1614986" y="6966"/>
                  </a:lnTo>
                  <a:close/>
                  <a:moveTo>
                    <a:pt x="1658531" y="322"/>
                  </a:moveTo>
                  <a:lnTo>
                    <a:pt x="1682893" y="322"/>
                  </a:lnTo>
                  <a:lnTo>
                    <a:pt x="1682893" y="6966"/>
                  </a:lnTo>
                  <a:lnTo>
                    <a:pt x="1658531" y="6966"/>
                  </a:lnTo>
                  <a:close/>
                  <a:moveTo>
                    <a:pt x="1701361" y="322"/>
                  </a:moveTo>
                  <a:lnTo>
                    <a:pt x="1725723" y="322"/>
                  </a:lnTo>
                  <a:lnTo>
                    <a:pt x="1725723" y="6966"/>
                  </a:lnTo>
                  <a:lnTo>
                    <a:pt x="1701361" y="6966"/>
                  </a:lnTo>
                  <a:close/>
                  <a:moveTo>
                    <a:pt x="1744174" y="322"/>
                  </a:moveTo>
                  <a:lnTo>
                    <a:pt x="1769269" y="322"/>
                  </a:lnTo>
                  <a:lnTo>
                    <a:pt x="1769269" y="6966"/>
                  </a:lnTo>
                  <a:lnTo>
                    <a:pt x="1744174" y="6966"/>
                  </a:lnTo>
                  <a:close/>
                  <a:moveTo>
                    <a:pt x="1787737" y="322"/>
                  </a:moveTo>
                  <a:lnTo>
                    <a:pt x="1812099" y="322"/>
                  </a:lnTo>
                  <a:lnTo>
                    <a:pt x="1812099" y="6966"/>
                  </a:lnTo>
                  <a:lnTo>
                    <a:pt x="1787737" y="6966"/>
                  </a:lnTo>
                  <a:close/>
                  <a:moveTo>
                    <a:pt x="1830549" y="322"/>
                  </a:moveTo>
                  <a:lnTo>
                    <a:pt x="1854912" y="322"/>
                  </a:lnTo>
                  <a:lnTo>
                    <a:pt x="1854912" y="6966"/>
                  </a:lnTo>
                  <a:lnTo>
                    <a:pt x="1830549" y="6966"/>
                  </a:lnTo>
                  <a:close/>
                  <a:moveTo>
                    <a:pt x="1873362" y="322"/>
                  </a:moveTo>
                  <a:lnTo>
                    <a:pt x="1898474" y="322"/>
                  </a:lnTo>
                  <a:lnTo>
                    <a:pt x="1898474" y="6966"/>
                  </a:lnTo>
                  <a:lnTo>
                    <a:pt x="1873362" y="6966"/>
                  </a:lnTo>
                  <a:close/>
                  <a:moveTo>
                    <a:pt x="1916925" y="322"/>
                  </a:moveTo>
                  <a:lnTo>
                    <a:pt x="1941287" y="322"/>
                  </a:lnTo>
                  <a:lnTo>
                    <a:pt x="1941287" y="6966"/>
                  </a:lnTo>
                  <a:lnTo>
                    <a:pt x="1916925" y="6966"/>
                  </a:lnTo>
                  <a:close/>
                  <a:moveTo>
                    <a:pt x="1959738" y="322"/>
                  </a:moveTo>
                  <a:lnTo>
                    <a:pt x="1978205" y="322"/>
                  </a:lnTo>
                  <a:lnTo>
                    <a:pt x="1978205" y="12860"/>
                  </a:lnTo>
                  <a:lnTo>
                    <a:pt x="1972294" y="12860"/>
                  </a:lnTo>
                  <a:lnTo>
                    <a:pt x="1972294" y="3269"/>
                  </a:lnTo>
                  <a:lnTo>
                    <a:pt x="1975241" y="6966"/>
                  </a:lnTo>
                  <a:lnTo>
                    <a:pt x="1959738" y="6966"/>
                  </a:lnTo>
                  <a:close/>
                  <a:moveTo>
                    <a:pt x="1978205" y="31328"/>
                  </a:moveTo>
                  <a:lnTo>
                    <a:pt x="1978205" y="55690"/>
                  </a:lnTo>
                  <a:lnTo>
                    <a:pt x="1972294" y="55690"/>
                  </a:lnTo>
                  <a:lnTo>
                    <a:pt x="1972294" y="31328"/>
                  </a:lnTo>
                  <a:close/>
                  <a:moveTo>
                    <a:pt x="1978205" y="74141"/>
                  </a:moveTo>
                  <a:lnTo>
                    <a:pt x="1978205" y="98503"/>
                  </a:lnTo>
                  <a:lnTo>
                    <a:pt x="1972294" y="98503"/>
                  </a:lnTo>
                  <a:lnTo>
                    <a:pt x="1972294" y="74141"/>
                  </a:lnTo>
                  <a:close/>
                  <a:moveTo>
                    <a:pt x="1978205" y="116954"/>
                  </a:moveTo>
                  <a:lnTo>
                    <a:pt x="1978205" y="142066"/>
                  </a:lnTo>
                  <a:lnTo>
                    <a:pt x="1972294" y="142066"/>
                  </a:lnTo>
                  <a:lnTo>
                    <a:pt x="1972294" y="116954"/>
                  </a:lnTo>
                  <a:close/>
                  <a:moveTo>
                    <a:pt x="1978205" y="160516"/>
                  </a:moveTo>
                  <a:lnTo>
                    <a:pt x="1978205" y="184879"/>
                  </a:lnTo>
                  <a:lnTo>
                    <a:pt x="1972294" y="184879"/>
                  </a:lnTo>
                  <a:lnTo>
                    <a:pt x="1972294" y="160516"/>
                  </a:lnTo>
                  <a:close/>
                  <a:moveTo>
                    <a:pt x="1978205" y="203329"/>
                  </a:moveTo>
                  <a:lnTo>
                    <a:pt x="1978205" y="227692"/>
                  </a:lnTo>
                  <a:lnTo>
                    <a:pt x="1972294" y="227692"/>
                  </a:lnTo>
                  <a:lnTo>
                    <a:pt x="1972294" y="203329"/>
                  </a:lnTo>
                  <a:close/>
                  <a:moveTo>
                    <a:pt x="1978205" y="246160"/>
                  </a:moveTo>
                  <a:lnTo>
                    <a:pt x="1978205" y="271254"/>
                  </a:lnTo>
                  <a:lnTo>
                    <a:pt x="1972294" y="271254"/>
                  </a:lnTo>
                  <a:lnTo>
                    <a:pt x="1972294" y="246160"/>
                  </a:lnTo>
                  <a:close/>
                  <a:moveTo>
                    <a:pt x="1978205" y="289705"/>
                  </a:moveTo>
                  <a:lnTo>
                    <a:pt x="1978205" y="314067"/>
                  </a:lnTo>
                  <a:lnTo>
                    <a:pt x="1972294" y="314067"/>
                  </a:lnTo>
                  <a:lnTo>
                    <a:pt x="1972294" y="289705"/>
                  </a:lnTo>
                  <a:close/>
                  <a:moveTo>
                    <a:pt x="1978205" y="332535"/>
                  </a:moveTo>
                  <a:lnTo>
                    <a:pt x="1978205" y="356897"/>
                  </a:lnTo>
                  <a:lnTo>
                    <a:pt x="1972294" y="356897"/>
                  </a:lnTo>
                  <a:lnTo>
                    <a:pt x="1972294" y="332535"/>
                  </a:lnTo>
                  <a:close/>
                  <a:moveTo>
                    <a:pt x="1978205" y="375348"/>
                  </a:moveTo>
                  <a:lnTo>
                    <a:pt x="1978205" y="400443"/>
                  </a:lnTo>
                  <a:lnTo>
                    <a:pt x="1972294" y="400443"/>
                  </a:lnTo>
                  <a:lnTo>
                    <a:pt x="1972294" y="375348"/>
                  </a:lnTo>
                  <a:close/>
                  <a:moveTo>
                    <a:pt x="1978205" y="418910"/>
                  </a:moveTo>
                  <a:lnTo>
                    <a:pt x="1978205" y="443273"/>
                  </a:lnTo>
                  <a:lnTo>
                    <a:pt x="1972294" y="443273"/>
                  </a:lnTo>
                  <a:lnTo>
                    <a:pt x="1972294" y="418910"/>
                  </a:lnTo>
                  <a:close/>
                  <a:moveTo>
                    <a:pt x="1978205" y="461723"/>
                  </a:moveTo>
                  <a:lnTo>
                    <a:pt x="1978205" y="486085"/>
                  </a:lnTo>
                  <a:lnTo>
                    <a:pt x="1972294" y="486085"/>
                  </a:lnTo>
                  <a:lnTo>
                    <a:pt x="1972294" y="461723"/>
                  </a:lnTo>
                  <a:close/>
                  <a:moveTo>
                    <a:pt x="1972294" y="504536"/>
                  </a:moveTo>
                  <a:lnTo>
                    <a:pt x="1947931" y="504536"/>
                  </a:lnTo>
                  <a:lnTo>
                    <a:pt x="1947931" y="498642"/>
                  </a:lnTo>
                  <a:lnTo>
                    <a:pt x="1972294" y="498642"/>
                  </a:lnTo>
                  <a:close/>
                  <a:moveTo>
                    <a:pt x="1929481" y="504536"/>
                  </a:moveTo>
                  <a:lnTo>
                    <a:pt x="1904369" y="504536"/>
                  </a:lnTo>
                  <a:lnTo>
                    <a:pt x="1904369" y="498642"/>
                  </a:lnTo>
                  <a:lnTo>
                    <a:pt x="1929481" y="498642"/>
                  </a:lnTo>
                  <a:close/>
                  <a:moveTo>
                    <a:pt x="1885918" y="504536"/>
                  </a:moveTo>
                  <a:lnTo>
                    <a:pt x="1861556" y="504536"/>
                  </a:lnTo>
                  <a:lnTo>
                    <a:pt x="1861556" y="498642"/>
                  </a:lnTo>
                  <a:lnTo>
                    <a:pt x="1885918" y="498642"/>
                  </a:lnTo>
                  <a:close/>
                  <a:moveTo>
                    <a:pt x="1843105" y="504536"/>
                  </a:moveTo>
                  <a:lnTo>
                    <a:pt x="1818743" y="504536"/>
                  </a:lnTo>
                  <a:lnTo>
                    <a:pt x="1818743" y="498642"/>
                  </a:lnTo>
                  <a:lnTo>
                    <a:pt x="1843105" y="498642"/>
                  </a:lnTo>
                  <a:close/>
                  <a:moveTo>
                    <a:pt x="1800275" y="504536"/>
                  </a:moveTo>
                  <a:lnTo>
                    <a:pt x="1775180" y="504536"/>
                  </a:lnTo>
                  <a:lnTo>
                    <a:pt x="1775180" y="498642"/>
                  </a:lnTo>
                  <a:lnTo>
                    <a:pt x="1800275" y="498642"/>
                  </a:lnTo>
                  <a:close/>
                  <a:moveTo>
                    <a:pt x="1756730" y="504536"/>
                  </a:moveTo>
                  <a:lnTo>
                    <a:pt x="1732368" y="504536"/>
                  </a:lnTo>
                  <a:lnTo>
                    <a:pt x="1732368" y="498642"/>
                  </a:lnTo>
                  <a:lnTo>
                    <a:pt x="1756730" y="498642"/>
                  </a:lnTo>
                  <a:close/>
                  <a:moveTo>
                    <a:pt x="1713900" y="504536"/>
                  </a:moveTo>
                  <a:lnTo>
                    <a:pt x="1689538" y="504536"/>
                  </a:lnTo>
                  <a:lnTo>
                    <a:pt x="1689538" y="498642"/>
                  </a:lnTo>
                  <a:lnTo>
                    <a:pt x="1713900" y="498642"/>
                  </a:lnTo>
                  <a:close/>
                  <a:moveTo>
                    <a:pt x="1671087" y="504536"/>
                  </a:moveTo>
                  <a:lnTo>
                    <a:pt x="1645992" y="504536"/>
                  </a:lnTo>
                  <a:lnTo>
                    <a:pt x="1645992" y="498642"/>
                  </a:lnTo>
                  <a:lnTo>
                    <a:pt x="1671087" y="498642"/>
                  </a:lnTo>
                  <a:close/>
                  <a:moveTo>
                    <a:pt x="1627524" y="504536"/>
                  </a:moveTo>
                  <a:lnTo>
                    <a:pt x="1603162" y="504536"/>
                  </a:lnTo>
                  <a:lnTo>
                    <a:pt x="1603162" y="498642"/>
                  </a:lnTo>
                  <a:lnTo>
                    <a:pt x="1627524" y="498642"/>
                  </a:lnTo>
                  <a:close/>
                  <a:moveTo>
                    <a:pt x="1584712" y="504536"/>
                  </a:moveTo>
                  <a:lnTo>
                    <a:pt x="1560349" y="504536"/>
                  </a:lnTo>
                  <a:lnTo>
                    <a:pt x="1560349" y="498642"/>
                  </a:lnTo>
                  <a:lnTo>
                    <a:pt x="1584712" y="498642"/>
                  </a:lnTo>
                  <a:close/>
                  <a:moveTo>
                    <a:pt x="1541899" y="504536"/>
                  </a:moveTo>
                  <a:lnTo>
                    <a:pt x="1516787" y="504536"/>
                  </a:lnTo>
                  <a:lnTo>
                    <a:pt x="1516787" y="498642"/>
                  </a:lnTo>
                  <a:lnTo>
                    <a:pt x="1541899" y="498642"/>
                  </a:lnTo>
                  <a:close/>
                  <a:moveTo>
                    <a:pt x="1498336" y="504536"/>
                  </a:moveTo>
                  <a:lnTo>
                    <a:pt x="1473974" y="504536"/>
                  </a:lnTo>
                  <a:lnTo>
                    <a:pt x="1473974" y="498642"/>
                  </a:lnTo>
                  <a:lnTo>
                    <a:pt x="1498336" y="498642"/>
                  </a:lnTo>
                  <a:close/>
                  <a:moveTo>
                    <a:pt x="1455523" y="504536"/>
                  </a:moveTo>
                  <a:lnTo>
                    <a:pt x="1431161" y="504536"/>
                  </a:lnTo>
                  <a:lnTo>
                    <a:pt x="1431161" y="498642"/>
                  </a:lnTo>
                  <a:lnTo>
                    <a:pt x="1455523" y="498642"/>
                  </a:lnTo>
                  <a:close/>
                  <a:moveTo>
                    <a:pt x="1412693" y="504536"/>
                  </a:moveTo>
                  <a:lnTo>
                    <a:pt x="1387598" y="504536"/>
                  </a:lnTo>
                  <a:lnTo>
                    <a:pt x="1387598" y="498642"/>
                  </a:lnTo>
                  <a:lnTo>
                    <a:pt x="1412693" y="498642"/>
                  </a:lnTo>
                  <a:close/>
                  <a:moveTo>
                    <a:pt x="1369148" y="504536"/>
                  </a:moveTo>
                  <a:lnTo>
                    <a:pt x="1344786" y="504536"/>
                  </a:lnTo>
                  <a:lnTo>
                    <a:pt x="1344786" y="498642"/>
                  </a:lnTo>
                  <a:lnTo>
                    <a:pt x="1369148" y="498642"/>
                  </a:lnTo>
                  <a:close/>
                  <a:moveTo>
                    <a:pt x="1326318" y="504536"/>
                  </a:moveTo>
                  <a:lnTo>
                    <a:pt x="1301955" y="504536"/>
                  </a:lnTo>
                  <a:lnTo>
                    <a:pt x="1301955" y="498642"/>
                  </a:lnTo>
                  <a:lnTo>
                    <a:pt x="1326318" y="498642"/>
                  </a:lnTo>
                  <a:close/>
                  <a:moveTo>
                    <a:pt x="1283505" y="504536"/>
                  </a:moveTo>
                  <a:lnTo>
                    <a:pt x="1258410" y="504536"/>
                  </a:lnTo>
                  <a:lnTo>
                    <a:pt x="1258410" y="498642"/>
                  </a:lnTo>
                  <a:lnTo>
                    <a:pt x="1283505" y="498642"/>
                  </a:lnTo>
                  <a:close/>
                  <a:moveTo>
                    <a:pt x="1239942" y="504536"/>
                  </a:moveTo>
                  <a:lnTo>
                    <a:pt x="1215580" y="504536"/>
                  </a:lnTo>
                  <a:lnTo>
                    <a:pt x="1215580" y="498642"/>
                  </a:lnTo>
                  <a:lnTo>
                    <a:pt x="1239942" y="498642"/>
                  </a:lnTo>
                  <a:close/>
                  <a:moveTo>
                    <a:pt x="1197130" y="504536"/>
                  </a:moveTo>
                  <a:lnTo>
                    <a:pt x="1172767" y="504536"/>
                  </a:lnTo>
                  <a:lnTo>
                    <a:pt x="1172767" y="498642"/>
                  </a:lnTo>
                  <a:lnTo>
                    <a:pt x="1197130" y="498642"/>
                  </a:lnTo>
                  <a:close/>
                  <a:moveTo>
                    <a:pt x="1154317" y="504536"/>
                  </a:moveTo>
                  <a:lnTo>
                    <a:pt x="1129205" y="504536"/>
                  </a:lnTo>
                  <a:lnTo>
                    <a:pt x="1129205" y="498642"/>
                  </a:lnTo>
                  <a:lnTo>
                    <a:pt x="1154317" y="498642"/>
                  </a:lnTo>
                  <a:close/>
                  <a:moveTo>
                    <a:pt x="1110754" y="504536"/>
                  </a:moveTo>
                  <a:lnTo>
                    <a:pt x="1086392" y="504536"/>
                  </a:lnTo>
                  <a:lnTo>
                    <a:pt x="1086392" y="498642"/>
                  </a:lnTo>
                  <a:lnTo>
                    <a:pt x="1110754" y="498642"/>
                  </a:lnTo>
                  <a:close/>
                  <a:moveTo>
                    <a:pt x="1067941" y="504536"/>
                  </a:moveTo>
                  <a:lnTo>
                    <a:pt x="1043579" y="504536"/>
                  </a:lnTo>
                  <a:lnTo>
                    <a:pt x="1043579" y="498642"/>
                  </a:lnTo>
                  <a:lnTo>
                    <a:pt x="1067941" y="498642"/>
                  </a:lnTo>
                  <a:close/>
                  <a:moveTo>
                    <a:pt x="1025120" y="504536"/>
                  </a:moveTo>
                  <a:lnTo>
                    <a:pt x="1000018" y="504536"/>
                  </a:lnTo>
                  <a:lnTo>
                    <a:pt x="1000018" y="498642"/>
                  </a:lnTo>
                  <a:lnTo>
                    <a:pt x="1025120" y="498642"/>
                  </a:lnTo>
                  <a:close/>
                  <a:moveTo>
                    <a:pt x="981562" y="504536"/>
                  </a:moveTo>
                  <a:lnTo>
                    <a:pt x="957200" y="504536"/>
                  </a:lnTo>
                  <a:lnTo>
                    <a:pt x="957200" y="498642"/>
                  </a:lnTo>
                  <a:lnTo>
                    <a:pt x="981562" y="498642"/>
                  </a:lnTo>
                  <a:close/>
                  <a:moveTo>
                    <a:pt x="938744" y="504536"/>
                  </a:moveTo>
                  <a:lnTo>
                    <a:pt x="914382" y="504536"/>
                  </a:lnTo>
                  <a:lnTo>
                    <a:pt x="914382" y="498642"/>
                  </a:lnTo>
                  <a:lnTo>
                    <a:pt x="938744" y="498642"/>
                  </a:lnTo>
                  <a:close/>
                  <a:moveTo>
                    <a:pt x="895925" y="504536"/>
                  </a:moveTo>
                  <a:lnTo>
                    <a:pt x="870825" y="504536"/>
                  </a:lnTo>
                  <a:lnTo>
                    <a:pt x="870825" y="498642"/>
                  </a:lnTo>
                  <a:lnTo>
                    <a:pt x="895925" y="498642"/>
                  </a:lnTo>
                  <a:close/>
                  <a:moveTo>
                    <a:pt x="852369" y="504536"/>
                  </a:moveTo>
                  <a:lnTo>
                    <a:pt x="828007" y="504536"/>
                  </a:lnTo>
                  <a:lnTo>
                    <a:pt x="828007" y="498642"/>
                  </a:lnTo>
                  <a:lnTo>
                    <a:pt x="852369" y="498642"/>
                  </a:lnTo>
                  <a:close/>
                  <a:moveTo>
                    <a:pt x="809549" y="504536"/>
                  </a:moveTo>
                  <a:lnTo>
                    <a:pt x="785187" y="504536"/>
                  </a:lnTo>
                  <a:lnTo>
                    <a:pt x="785187" y="498642"/>
                  </a:lnTo>
                  <a:lnTo>
                    <a:pt x="809549" y="498642"/>
                  </a:lnTo>
                  <a:close/>
                  <a:moveTo>
                    <a:pt x="766731" y="504536"/>
                  </a:moveTo>
                  <a:lnTo>
                    <a:pt x="741631" y="504536"/>
                  </a:lnTo>
                  <a:lnTo>
                    <a:pt x="741631" y="498642"/>
                  </a:lnTo>
                  <a:lnTo>
                    <a:pt x="766731" y="498642"/>
                  </a:lnTo>
                  <a:close/>
                  <a:moveTo>
                    <a:pt x="723174" y="504536"/>
                  </a:moveTo>
                  <a:lnTo>
                    <a:pt x="698813" y="504536"/>
                  </a:lnTo>
                  <a:lnTo>
                    <a:pt x="698813" y="498642"/>
                  </a:lnTo>
                  <a:lnTo>
                    <a:pt x="723174" y="498642"/>
                  </a:lnTo>
                  <a:close/>
                  <a:moveTo>
                    <a:pt x="680356" y="504536"/>
                  </a:moveTo>
                  <a:lnTo>
                    <a:pt x="655993" y="504536"/>
                  </a:lnTo>
                  <a:lnTo>
                    <a:pt x="655993" y="498642"/>
                  </a:lnTo>
                  <a:lnTo>
                    <a:pt x="680356" y="498642"/>
                  </a:lnTo>
                  <a:close/>
                  <a:moveTo>
                    <a:pt x="637538" y="504536"/>
                  </a:moveTo>
                  <a:lnTo>
                    <a:pt x="612436" y="504536"/>
                  </a:lnTo>
                  <a:lnTo>
                    <a:pt x="612436" y="498642"/>
                  </a:lnTo>
                  <a:lnTo>
                    <a:pt x="637538" y="498642"/>
                  </a:lnTo>
                  <a:close/>
                  <a:moveTo>
                    <a:pt x="593980" y="504536"/>
                  </a:moveTo>
                  <a:lnTo>
                    <a:pt x="569618" y="504536"/>
                  </a:lnTo>
                  <a:lnTo>
                    <a:pt x="569618" y="498642"/>
                  </a:lnTo>
                  <a:lnTo>
                    <a:pt x="593980" y="498642"/>
                  </a:lnTo>
                  <a:close/>
                  <a:moveTo>
                    <a:pt x="551162" y="504536"/>
                  </a:moveTo>
                  <a:lnTo>
                    <a:pt x="526800" y="504536"/>
                  </a:lnTo>
                  <a:lnTo>
                    <a:pt x="526800" y="498642"/>
                  </a:lnTo>
                  <a:lnTo>
                    <a:pt x="551162" y="498642"/>
                  </a:lnTo>
                  <a:close/>
                  <a:moveTo>
                    <a:pt x="508342" y="504536"/>
                  </a:moveTo>
                  <a:lnTo>
                    <a:pt x="483242" y="504536"/>
                  </a:lnTo>
                  <a:lnTo>
                    <a:pt x="483242" y="498642"/>
                  </a:lnTo>
                  <a:lnTo>
                    <a:pt x="508342" y="498642"/>
                  </a:lnTo>
                  <a:close/>
                  <a:moveTo>
                    <a:pt x="464787" y="504536"/>
                  </a:moveTo>
                  <a:lnTo>
                    <a:pt x="440424" y="504536"/>
                  </a:lnTo>
                  <a:lnTo>
                    <a:pt x="440424" y="498642"/>
                  </a:lnTo>
                  <a:lnTo>
                    <a:pt x="464787" y="498642"/>
                  </a:lnTo>
                  <a:close/>
                  <a:moveTo>
                    <a:pt x="421969" y="504536"/>
                  </a:moveTo>
                  <a:lnTo>
                    <a:pt x="397606" y="504536"/>
                  </a:lnTo>
                  <a:lnTo>
                    <a:pt x="397606" y="498642"/>
                  </a:lnTo>
                  <a:lnTo>
                    <a:pt x="421969" y="498642"/>
                  </a:lnTo>
                  <a:close/>
                  <a:moveTo>
                    <a:pt x="379149" y="504536"/>
                  </a:moveTo>
                  <a:lnTo>
                    <a:pt x="354049" y="504536"/>
                  </a:lnTo>
                  <a:lnTo>
                    <a:pt x="354049" y="498642"/>
                  </a:lnTo>
                  <a:lnTo>
                    <a:pt x="379149" y="498642"/>
                  </a:lnTo>
                  <a:close/>
                  <a:moveTo>
                    <a:pt x="335593" y="504536"/>
                  </a:moveTo>
                  <a:lnTo>
                    <a:pt x="311229" y="504536"/>
                  </a:lnTo>
                  <a:lnTo>
                    <a:pt x="311229" y="498642"/>
                  </a:lnTo>
                  <a:lnTo>
                    <a:pt x="335593" y="498642"/>
                  </a:lnTo>
                  <a:close/>
                  <a:moveTo>
                    <a:pt x="292774" y="504536"/>
                  </a:moveTo>
                  <a:lnTo>
                    <a:pt x="268411" y="504536"/>
                  </a:lnTo>
                  <a:lnTo>
                    <a:pt x="268411" y="498642"/>
                  </a:lnTo>
                  <a:lnTo>
                    <a:pt x="292774" y="498642"/>
                  </a:lnTo>
                  <a:close/>
                  <a:moveTo>
                    <a:pt x="249956" y="504536"/>
                  </a:moveTo>
                  <a:lnTo>
                    <a:pt x="224854" y="504536"/>
                  </a:lnTo>
                  <a:lnTo>
                    <a:pt x="224854" y="498642"/>
                  </a:lnTo>
                  <a:lnTo>
                    <a:pt x="249956" y="498642"/>
                  </a:lnTo>
                  <a:close/>
                  <a:moveTo>
                    <a:pt x="206398" y="504536"/>
                  </a:moveTo>
                  <a:lnTo>
                    <a:pt x="182036" y="504536"/>
                  </a:lnTo>
                  <a:lnTo>
                    <a:pt x="182036" y="498642"/>
                  </a:lnTo>
                  <a:lnTo>
                    <a:pt x="206398" y="498642"/>
                  </a:lnTo>
                  <a:close/>
                  <a:moveTo>
                    <a:pt x="163580" y="504536"/>
                  </a:moveTo>
                  <a:lnTo>
                    <a:pt x="139218" y="504536"/>
                  </a:lnTo>
                  <a:lnTo>
                    <a:pt x="139218" y="498642"/>
                  </a:lnTo>
                  <a:lnTo>
                    <a:pt x="163580" y="498642"/>
                  </a:lnTo>
                  <a:close/>
                  <a:moveTo>
                    <a:pt x="120762" y="504536"/>
                  </a:moveTo>
                  <a:lnTo>
                    <a:pt x="95660" y="504536"/>
                  </a:lnTo>
                  <a:lnTo>
                    <a:pt x="95660" y="498642"/>
                  </a:lnTo>
                  <a:lnTo>
                    <a:pt x="120762" y="498642"/>
                  </a:lnTo>
                  <a:close/>
                  <a:moveTo>
                    <a:pt x="77205" y="504536"/>
                  </a:moveTo>
                  <a:lnTo>
                    <a:pt x="52842" y="504536"/>
                  </a:lnTo>
                  <a:lnTo>
                    <a:pt x="52842" y="498642"/>
                  </a:lnTo>
                  <a:lnTo>
                    <a:pt x="77205" y="498642"/>
                  </a:lnTo>
                  <a:close/>
                  <a:moveTo>
                    <a:pt x="34387" y="504536"/>
                  </a:moveTo>
                  <a:lnTo>
                    <a:pt x="10024" y="504536"/>
                  </a:lnTo>
                  <a:lnTo>
                    <a:pt x="10024" y="498642"/>
                  </a:lnTo>
                  <a:lnTo>
                    <a:pt x="34387" y="498642"/>
                  </a:lnTo>
                </a:path>
              </a:pathLst>
            </a:custGeom>
            <a:solidFill>
              <a:srgbClr val="000000"/>
            </a:solidFill>
            <a:ln w="7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8F5E368E-4756-45AC-A87B-85CD1F1CC0A1}"/>
                </a:ext>
              </a:extLst>
            </p:cNvPr>
            <p:cNvSpPr/>
            <p:nvPr/>
          </p:nvSpPr>
          <p:spPr>
            <a:xfrm>
              <a:off x="10025122" y="3386332"/>
              <a:ext cx="1053490" cy="1514895"/>
            </a:xfrm>
            <a:custGeom>
              <a:avLst/>
              <a:gdLst>
                <a:gd name="connsiteX0" fmla="*/ 739 w 1053490"/>
                <a:gd name="connsiteY0" fmla="*/ 1512194 h 1514895"/>
                <a:gd name="connsiteX1" fmla="*/ 739 w 1053490"/>
                <a:gd name="connsiteY1" fmla="*/ 1487099 h 1514895"/>
                <a:gd name="connsiteX2" fmla="*/ 6651 w 1053490"/>
                <a:gd name="connsiteY2" fmla="*/ 1487099 h 1514895"/>
                <a:gd name="connsiteX3" fmla="*/ 6651 w 1053490"/>
                <a:gd name="connsiteY3" fmla="*/ 1512194 h 1514895"/>
                <a:gd name="connsiteX4" fmla="*/ 739 w 1053490"/>
                <a:gd name="connsiteY4" fmla="*/ 1468649 h 1514895"/>
                <a:gd name="connsiteX5" fmla="*/ 739 w 1053490"/>
                <a:gd name="connsiteY5" fmla="*/ 1444286 h 1514895"/>
                <a:gd name="connsiteX6" fmla="*/ 6651 w 1053490"/>
                <a:gd name="connsiteY6" fmla="*/ 1444286 h 1514895"/>
                <a:gd name="connsiteX7" fmla="*/ 6651 w 1053490"/>
                <a:gd name="connsiteY7" fmla="*/ 1468649 h 1514895"/>
                <a:gd name="connsiteX8" fmla="*/ 739 w 1053490"/>
                <a:gd name="connsiteY8" fmla="*/ 1425818 h 1514895"/>
                <a:gd name="connsiteX9" fmla="*/ 739 w 1053490"/>
                <a:gd name="connsiteY9" fmla="*/ 1401456 h 1514895"/>
                <a:gd name="connsiteX10" fmla="*/ 6651 w 1053490"/>
                <a:gd name="connsiteY10" fmla="*/ 1401456 h 1514895"/>
                <a:gd name="connsiteX11" fmla="*/ 6651 w 1053490"/>
                <a:gd name="connsiteY11" fmla="*/ 1425818 h 1514895"/>
                <a:gd name="connsiteX12" fmla="*/ 739 w 1053490"/>
                <a:gd name="connsiteY12" fmla="*/ 1383006 h 1514895"/>
                <a:gd name="connsiteX13" fmla="*/ 739 w 1053490"/>
                <a:gd name="connsiteY13" fmla="*/ 1357911 h 1514895"/>
                <a:gd name="connsiteX14" fmla="*/ 6651 w 1053490"/>
                <a:gd name="connsiteY14" fmla="*/ 1357911 h 1514895"/>
                <a:gd name="connsiteX15" fmla="*/ 6651 w 1053490"/>
                <a:gd name="connsiteY15" fmla="*/ 1383006 h 1514895"/>
                <a:gd name="connsiteX16" fmla="*/ 739 w 1053490"/>
                <a:gd name="connsiteY16" fmla="*/ 1339443 h 1514895"/>
                <a:gd name="connsiteX17" fmla="*/ 739 w 1053490"/>
                <a:gd name="connsiteY17" fmla="*/ 1315081 h 1514895"/>
                <a:gd name="connsiteX18" fmla="*/ 6651 w 1053490"/>
                <a:gd name="connsiteY18" fmla="*/ 1315081 h 1514895"/>
                <a:gd name="connsiteX19" fmla="*/ 6651 w 1053490"/>
                <a:gd name="connsiteY19" fmla="*/ 1339443 h 1514895"/>
                <a:gd name="connsiteX20" fmla="*/ 739 w 1053490"/>
                <a:gd name="connsiteY20" fmla="*/ 1296630 h 1514895"/>
                <a:gd name="connsiteX21" fmla="*/ 739 w 1053490"/>
                <a:gd name="connsiteY21" fmla="*/ 1272268 h 1514895"/>
                <a:gd name="connsiteX22" fmla="*/ 6651 w 1053490"/>
                <a:gd name="connsiteY22" fmla="*/ 1272268 h 1514895"/>
                <a:gd name="connsiteX23" fmla="*/ 6651 w 1053490"/>
                <a:gd name="connsiteY23" fmla="*/ 1296630 h 1514895"/>
                <a:gd name="connsiteX24" fmla="*/ 739 w 1053490"/>
                <a:gd name="connsiteY24" fmla="*/ 1253817 h 1514895"/>
                <a:gd name="connsiteX25" fmla="*/ 739 w 1053490"/>
                <a:gd name="connsiteY25" fmla="*/ 1228705 h 1514895"/>
                <a:gd name="connsiteX26" fmla="*/ 6651 w 1053490"/>
                <a:gd name="connsiteY26" fmla="*/ 1228705 h 1514895"/>
                <a:gd name="connsiteX27" fmla="*/ 6651 w 1053490"/>
                <a:gd name="connsiteY27" fmla="*/ 1253817 h 1514895"/>
                <a:gd name="connsiteX28" fmla="*/ 739 w 1053490"/>
                <a:gd name="connsiteY28" fmla="*/ 1210255 h 1514895"/>
                <a:gd name="connsiteX29" fmla="*/ 739 w 1053490"/>
                <a:gd name="connsiteY29" fmla="*/ 1185892 h 1514895"/>
                <a:gd name="connsiteX30" fmla="*/ 6651 w 1053490"/>
                <a:gd name="connsiteY30" fmla="*/ 1185892 h 1514895"/>
                <a:gd name="connsiteX31" fmla="*/ 6651 w 1053490"/>
                <a:gd name="connsiteY31" fmla="*/ 1210255 h 1514895"/>
                <a:gd name="connsiteX32" fmla="*/ 739 w 1053490"/>
                <a:gd name="connsiteY32" fmla="*/ 1167442 h 1514895"/>
                <a:gd name="connsiteX33" fmla="*/ 739 w 1053490"/>
                <a:gd name="connsiteY33" fmla="*/ 1143079 h 1514895"/>
                <a:gd name="connsiteX34" fmla="*/ 6651 w 1053490"/>
                <a:gd name="connsiteY34" fmla="*/ 1143079 h 1514895"/>
                <a:gd name="connsiteX35" fmla="*/ 6651 w 1053490"/>
                <a:gd name="connsiteY35" fmla="*/ 1167442 h 1514895"/>
                <a:gd name="connsiteX36" fmla="*/ 739 w 1053490"/>
                <a:gd name="connsiteY36" fmla="*/ 1124612 h 1514895"/>
                <a:gd name="connsiteX37" fmla="*/ 739 w 1053490"/>
                <a:gd name="connsiteY37" fmla="*/ 1099517 h 1514895"/>
                <a:gd name="connsiteX38" fmla="*/ 6651 w 1053490"/>
                <a:gd name="connsiteY38" fmla="*/ 1099517 h 1514895"/>
                <a:gd name="connsiteX39" fmla="*/ 6651 w 1053490"/>
                <a:gd name="connsiteY39" fmla="*/ 1124612 h 1514895"/>
                <a:gd name="connsiteX40" fmla="*/ 739 w 1053490"/>
                <a:gd name="connsiteY40" fmla="*/ 1081066 h 1514895"/>
                <a:gd name="connsiteX41" fmla="*/ 739 w 1053490"/>
                <a:gd name="connsiteY41" fmla="*/ 1056704 h 1514895"/>
                <a:gd name="connsiteX42" fmla="*/ 6651 w 1053490"/>
                <a:gd name="connsiteY42" fmla="*/ 1056704 h 1514895"/>
                <a:gd name="connsiteX43" fmla="*/ 6651 w 1053490"/>
                <a:gd name="connsiteY43" fmla="*/ 1081066 h 1514895"/>
                <a:gd name="connsiteX44" fmla="*/ 739 w 1053490"/>
                <a:gd name="connsiteY44" fmla="*/ 1038236 h 1514895"/>
                <a:gd name="connsiteX45" fmla="*/ 739 w 1053490"/>
                <a:gd name="connsiteY45" fmla="*/ 1013874 h 1514895"/>
                <a:gd name="connsiteX46" fmla="*/ 6651 w 1053490"/>
                <a:gd name="connsiteY46" fmla="*/ 1013874 h 1514895"/>
                <a:gd name="connsiteX47" fmla="*/ 6651 w 1053490"/>
                <a:gd name="connsiteY47" fmla="*/ 1038236 h 1514895"/>
                <a:gd name="connsiteX48" fmla="*/ 739 w 1053490"/>
                <a:gd name="connsiteY48" fmla="*/ 995423 h 1514895"/>
                <a:gd name="connsiteX49" fmla="*/ 739 w 1053490"/>
                <a:gd name="connsiteY49" fmla="*/ 970329 h 1514895"/>
                <a:gd name="connsiteX50" fmla="*/ 6651 w 1053490"/>
                <a:gd name="connsiteY50" fmla="*/ 970329 h 1514895"/>
                <a:gd name="connsiteX51" fmla="*/ 6651 w 1053490"/>
                <a:gd name="connsiteY51" fmla="*/ 995423 h 1514895"/>
                <a:gd name="connsiteX52" fmla="*/ 739 w 1053490"/>
                <a:gd name="connsiteY52" fmla="*/ 951861 h 1514895"/>
                <a:gd name="connsiteX53" fmla="*/ 739 w 1053490"/>
                <a:gd name="connsiteY53" fmla="*/ 927498 h 1514895"/>
                <a:gd name="connsiteX54" fmla="*/ 6651 w 1053490"/>
                <a:gd name="connsiteY54" fmla="*/ 927498 h 1514895"/>
                <a:gd name="connsiteX55" fmla="*/ 6651 w 1053490"/>
                <a:gd name="connsiteY55" fmla="*/ 951861 h 1514895"/>
                <a:gd name="connsiteX56" fmla="*/ 739 w 1053490"/>
                <a:gd name="connsiteY56" fmla="*/ 909048 h 1514895"/>
                <a:gd name="connsiteX57" fmla="*/ 739 w 1053490"/>
                <a:gd name="connsiteY57" fmla="*/ 884686 h 1514895"/>
                <a:gd name="connsiteX58" fmla="*/ 6651 w 1053490"/>
                <a:gd name="connsiteY58" fmla="*/ 884686 h 1514895"/>
                <a:gd name="connsiteX59" fmla="*/ 6651 w 1053490"/>
                <a:gd name="connsiteY59" fmla="*/ 909048 h 1514895"/>
                <a:gd name="connsiteX60" fmla="*/ 739 w 1053490"/>
                <a:gd name="connsiteY60" fmla="*/ 866235 h 1514895"/>
                <a:gd name="connsiteX61" fmla="*/ 739 w 1053490"/>
                <a:gd name="connsiteY61" fmla="*/ 841123 h 1514895"/>
                <a:gd name="connsiteX62" fmla="*/ 6651 w 1053490"/>
                <a:gd name="connsiteY62" fmla="*/ 841123 h 1514895"/>
                <a:gd name="connsiteX63" fmla="*/ 6651 w 1053490"/>
                <a:gd name="connsiteY63" fmla="*/ 866235 h 1514895"/>
                <a:gd name="connsiteX64" fmla="*/ 739 w 1053490"/>
                <a:gd name="connsiteY64" fmla="*/ 822672 h 1514895"/>
                <a:gd name="connsiteX65" fmla="*/ 739 w 1053490"/>
                <a:gd name="connsiteY65" fmla="*/ 798310 h 1514895"/>
                <a:gd name="connsiteX66" fmla="*/ 6651 w 1053490"/>
                <a:gd name="connsiteY66" fmla="*/ 798310 h 1514895"/>
                <a:gd name="connsiteX67" fmla="*/ 6651 w 1053490"/>
                <a:gd name="connsiteY67" fmla="*/ 822672 h 1514895"/>
                <a:gd name="connsiteX68" fmla="*/ 739 w 1053490"/>
                <a:gd name="connsiteY68" fmla="*/ 779860 h 1514895"/>
                <a:gd name="connsiteX69" fmla="*/ 739 w 1053490"/>
                <a:gd name="connsiteY69" fmla="*/ 755497 h 1514895"/>
                <a:gd name="connsiteX70" fmla="*/ 6651 w 1053490"/>
                <a:gd name="connsiteY70" fmla="*/ 755497 h 1514895"/>
                <a:gd name="connsiteX71" fmla="*/ 6651 w 1053490"/>
                <a:gd name="connsiteY71" fmla="*/ 779860 h 1514895"/>
                <a:gd name="connsiteX72" fmla="*/ 739 w 1053490"/>
                <a:gd name="connsiteY72" fmla="*/ 737029 h 1514895"/>
                <a:gd name="connsiteX73" fmla="*/ 739 w 1053490"/>
                <a:gd name="connsiteY73" fmla="*/ 711935 h 1514895"/>
                <a:gd name="connsiteX74" fmla="*/ 6651 w 1053490"/>
                <a:gd name="connsiteY74" fmla="*/ 711935 h 1514895"/>
                <a:gd name="connsiteX75" fmla="*/ 6651 w 1053490"/>
                <a:gd name="connsiteY75" fmla="*/ 737029 h 1514895"/>
                <a:gd name="connsiteX76" fmla="*/ 739 w 1053490"/>
                <a:gd name="connsiteY76" fmla="*/ 693484 h 1514895"/>
                <a:gd name="connsiteX77" fmla="*/ 739 w 1053490"/>
                <a:gd name="connsiteY77" fmla="*/ 669122 h 1514895"/>
                <a:gd name="connsiteX78" fmla="*/ 6651 w 1053490"/>
                <a:gd name="connsiteY78" fmla="*/ 669122 h 1514895"/>
                <a:gd name="connsiteX79" fmla="*/ 6651 w 1053490"/>
                <a:gd name="connsiteY79" fmla="*/ 693484 h 1514895"/>
                <a:gd name="connsiteX80" fmla="*/ 739 w 1053490"/>
                <a:gd name="connsiteY80" fmla="*/ 650654 h 1514895"/>
                <a:gd name="connsiteX81" fmla="*/ 739 w 1053490"/>
                <a:gd name="connsiteY81" fmla="*/ 626292 h 1514895"/>
                <a:gd name="connsiteX82" fmla="*/ 6651 w 1053490"/>
                <a:gd name="connsiteY82" fmla="*/ 626292 h 1514895"/>
                <a:gd name="connsiteX83" fmla="*/ 6651 w 1053490"/>
                <a:gd name="connsiteY83" fmla="*/ 650654 h 1514895"/>
                <a:gd name="connsiteX84" fmla="*/ 739 w 1053490"/>
                <a:gd name="connsiteY84" fmla="*/ 607841 h 1514895"/>
                <a:gd name="connsiteX85" fmla="*/ 739 w 1053490"/>
                <a:gd name="connsiteY85" fmla="*/ 582747 h 1514895"/>
                <a:gd name="connsiteX86" fmla="*/ 6651 w 1053490"/>
                <a:gd name="connsiteY86" fmla="*/ 582747 h 1514895"/>
                <a:gd name="connsiteX87" fmla="*/ 6651 w 1053490"/>
                <a:gd name="connsiteY87" fmla="*/ 607841 h 1514895"/>
                <a:gd name="connsiteX88" fmla="*/ 739 w 1053490"/>
                <a:gd name="connsiteY88" fmla="*/ 564279 h 1514895"/>
                <a:gd name="connsiteX89" fmla="*/ 739 w 1053490"/>
                <a:gd name="connsiteY89" fmla="*/ 539916 h 1514895"/>
                <a:gd name="connsiteX90" fmla="*/ 6651 w 1053490"/>
                <a:gd name="connsiteY90" fmla="*/ 539916 h 1514895"/>
                <a:gd name="connsiteX91" fmla="*/ 6651 w 1053490"/>
                <a:gd name="connsiteY91" fmla="*/ 564279 h 1514895"/>
                <a:gd name="connsiteX92" fmla="*/ 739 w 1053490"/>
                <a:gd name="connsiteY92" fmla="*/ 521466 h 1514895"/>
                <a:gd name="connsiteX93" fmla="*/ 739 w 1053490"/>
                <a:gd name="connsiteY93" fmla="*/ 497103 h 1514895"/>
                <a:gd name="connsiteX94" fmla="*/ 6651 w 1053490"/>
                <a:gd name="connsiteY94" fmla="*/ 497103 h 1514895"/>
                <a:gd name="connsiteX95" fmla="*/ 6651 w 1053490"/>
                <a:gd name="connsiteY95" fmla="*/ 521466 h 1514895"/>
                <a:gd name="connsiteX96" fmla="*/ 739 w 1053490"/>
                <a:gd name="connsiteY96" fmla="*/ 478653 h 1514895"/>
                <a:gd name="connsiteX97" fmla="*/ 739 w 1053490"/>
                <a:gd name="connsiteY97" fmla="*/ 453541 h 1514895"/>
                <a:gd name="connsiteX98" fmla="*/ 6651 w 1053490"/>
                <a:gd name="connsiteY98" fmla="*/ 453541 h 1514895"/>
                <a:gd name="connsiteX99" fmla="*/ 6651 w 1053490"/>
                <a:gd name="connsiteY99" fmla="*/ 478653 h 1514895"/>
                <a:gd name="connsiteX100" fmla="*/ 739 w 1053490"/>
                <a:gd name="connsiteY100" fmla="*/ 435090 h 1514895"/>
                <a:gd name="connsiteX101" fmla="*/ 739 w 1053490"/>
                <a:gd name="connsiteY101" fmla="*/ 410728 h 1514895"/>
                <a:gd name="connsiteX102" fmla="*/ 6651 w 1053490"/>
                <a:gd name="connsiteY102" fmla="*/ 410728 h 1514895"/>
                <a:gd name="connsiteX103" fmla="*/ 6651 w 1053490"/>
                <a:gd name="connsiteY103" fmla="*/ 435090 h 1514895"/>
                <a:gd name="connsiteX104" fmla="*/ 739 w 1053490"/>
                <a:gd name="connsiteY104" fmla="*/ 392278 h 1514895"/>
                <a:gd name="connsiteX105" fmla="*/ 739 w 1053490"/>
                <a:gd name="connsiteY105" fmla="*/ 367915 h 1514895"/>
                <a:gd name="connsiteX106" fmla="*/ 6651 w 1053490"/>
                <a:gd name="connsiteY106" fmla="*/ 367915 h 1514895"/>
                <a:gd name="connsiteX107" fmla="*/ 6651 w 1053490"/>
                <a:gd name="connsiteY107" fmla="*/ 392278 h 1514895"/>
                <a:gd name="connsiteX108" fmla="*/ 739 w 1053490"/>
                <a:gd name="connsiteY108" fmla="*/ 349447 h 1514895"/>
                <a:gd name="connsiteX109" fmla="*/ 739 w 1053490"/>
                <a:gd name="connsiteY109" fmla="*/ 324353 h 1514895"/>
                <a:gd name="connsiteX110" fmla="*/ 6651 w 1053490"/>
                <a:gd name="connsiteY110" fmla="*/ 324353 h 1514895"/>
                <a:gd name="connsiteX111" fmla="*/ 6651 w 1053490"/>
                <a:gd name="connsiteY111" fmla="*/ 349447 h 1514895"/>
                <a:gd name="connsiteX112" fmla="*/ 739 w 1053490"/>
                <a:gd name="connsiteY112" fmla="*/ 305902 h 1514895"/>
                <a:gd name="connsiteX113" fmla="*/ 739 w 1053490"/>
                <a:gd name="connsiteY113" fmla="*/ 281540 h 1514895"/>
                <a:gd name="connsiteX114" fmla="*/ 6651 w 1053490"/>
                <a:gd name="connsiteY114" fmla="*/ 281540 h 1514895"/>
                <a:gd name="connsiteX115" fmla="*/ 6651 w 1053490"/>
                <a:gd name="connsiteY115" fmla="*/ 305902 h 1514895"/>
                <a:gd name="connsiteX116" fmla="*/ 739 w 1053490"/>
                <a:gd name="connsiteY116" fmla="*/ 263072 h 1514895"/>
                <a:gd name="connsiteX117" fmla="*/ 739 w 1053490"/>
                <a:gd name="connsiteY117" fmla="*/ 238717 h 1514895"/>
                <a:gd name="connsiteX118" fmla="*/ 6651 w 1053490"/>
                <a:gd name="connsiteY118" fmla="*/ 238717 h 1514895"/>
                <a:gd name="connsiteX119" fmla="*/ 6651 w 1053490"/>
                <a:gd name="connsiteY119" fmla="*/ 263072 h 1514895"/>
                <a:gd name="connsiteX120" fmla="*/ 739 w 1053490"/>
                <a:gd name="connsiteY120" fmla="*/ 220261 h 1514895"/>
                <a:gd name="connsiteX121" fmla="*/ 739 w 1053490"/>
                <a:gd name="connsiteY121" fmla="*/ 195161 h 1514895"/>
                <a:gd name="connsiteX122" fmla="*/ 6651 w 1053490"/>
                <a:gd name="connsiteY122" fmla="*/ 195161 h 1514895"/>
                <a:gd name="connsiteX123" fmla="*/ 6651 w 1053490"/>
                <a:gd name="connsiteY123" fmla="*/ 220261 h 1514895"/>
                <a:gd name="connsiteX124" fmla="*/ 739 w 1053490"/>
                <a:gd name="connsiteY124" fmla="*/ 176703 h 1514895"/>
                <a:gd name="connsiteX125" fmla="*/ 739 w 1053490"/>
                <a:gd name="connsiteY125" fmla="*/ 152341 h 1514895"/>
                <a:gd name="connsiteX126" fmla="*/ 6651 w 1053490"/>
                <a:gd name="connsiteY126" fmla="*/ 152341 h 1514895"/>
                <a:gd name="connsiteX127" fmla="*/ 6651 w 1053490"/>
                <a:gd name="connsiteY127" fmla="*/ 176703 h 1514895"/>
                <a:gd name="connsiteX128" fmla="*/ 739 w 1053490"/>
                <a:gd name="connsiteY128" fmla="*/ 133885 h 1514895"/>
                <a:gd name="connsiteX129" fmla="*/ 739 w 1053490"/>
                <a:gd name="connsiteY129" fmla="*/ 109523 h 1514895"/>
                <a:gd name="connsiteX130" fmla="*/ 6651 w 1053490"/>
                <a:gd name="connsiteY130" fmla="*/ 109523 h 1514895"/>
                <a:gd name="connsiteX131" fmla="*/ 6651 w 1053490"/>
                <a:gd name="connsiteY131" fmla="*/ 133885 h 1514895"/>
                <a:gd name="connsiteX132" fmla="*/ 739 w 1053490"/>
                <a:gd name="connsiteY132" fmla="*/ 91067 h 1514895"/>
                <a:gd name="connsiteX133" fmla="*/ 739 w 1053490"/>
                <a:gd name="connsiteY133" fmla="*/ 65966 h 1514895"/>
                <a:gd name="connsiteX134" fmla="*/ 6651 w 1053490"/>
                <a:gd name="connsiteY134" fmla="*/ 65966 h 1514895"/>
                <a:gd name="connsiteX135" fmla="*/ 6651 w 1053490"/>
                <a:gd name="connsiteY135" fmla="*/ 91067 h 1514895"/>
                <a:gd name="connsiteX136" fmla="*/ 739 w 1053490"/>
                <a:gd name="connsiteY136" fmla="*/ 47510 h 1514895"/>
                <a:gd name="connsiteX137" fmla="*/ 739 w 1053490"/>
                <a:gd name="connsiteY137" fmla="*/ 23148 h 1514895"/>
                <a:gd name="connsiteX138" fmla="*/ 6651 w 1053490"/>
                <a:gd name="connsiteY138" fmla="*/ 23148 h 1514895"/>
                <a:gd name="connsiteX139" fmla="*/ 6651 w 1053490"/>
                <a:gd name="connsiteY139" fmla="*/ 47510 h 1514895"/>
                <a:gd name="connsiteX140" fmla="*/ 739 w 1053490"/>
                <a:gd name="connsiteY140" fmla="*/ 4692 h 1514895"/>
                <a:gd name="connsiteX141" fmla="*/ 739 w 1053490"/>
                <a:gd name="connsiteY141" fmla="*/ 263 h 1514895"/>
                <a:gd name="connsiteX142" fmla="*/ 26584 w 1053490"/>
                <a:gd name="connsiteY142" fmla="*/ 263 h 1514895"/>
                <a:gd name="connsiteX143" fmla="*/ 26584 w 1053490"/>
                <a:gd name="connsiteY143" fmla="*/ 6167 h 1514895"/>
                <a:gd name="connsiteX144" fmla="*/ 3704 w 1053490"/>
                <a:gd name="connsiteY144" fmla="*/ 6167 h 1514895"/>
                <a:gd name="connsiteX145" fmla="*/ 6651 w 1053490"/>
                <a:gd name="connsiteY145" fmla="*/ 3215 h 1514895"/>
                <a:gd name="connsiteX146" fmla="*/ 6651 w 1053490"/>
                <a:gd name="connsiteY146" fmla="*/ 4692 h 1514895"/>
                <a:gd name="connsiteX147" fmla="*/ 45034 w 1053490"/>
                <a:gd name="connsiteY147" fmla="*/ 263 h 1514895"/>
                <a:gd name="connsiteX148" fmla="*/ 70146 w 1053490"/>
                <a:gd name="connsiteY148" fmla="*/ 263 h 1514895"/>
                <a:gd name="connsiteX149" fmla="*/ 70146 w 1053490"/>
                <a:gd name="connsiteY149" fmla="*/ 6167 h 1514895"/>
                <a:gd name="connsiteX150" fmla="*/ 45034 w 1053490"/>
                <a:gd name="connsiteY150" fmla="*/ 6167 h 1514895"/>
                <a:gd name="connsiteX151" fmla="*/ 88597 w 1053490"/>
                <a:gd name="connsiteY151" fmla="*/ 263 h 1514895"/>
                <a:gd name="connsiteX152" fmla="*/ 112959 w 1053490"/>
                <a:gd name="connsiteY152" fmla="*/ 263 h 1514895"/>
                <a:gd name="connsiteX153" fmla="*/ 112959 w 1053490"/>
                <a:gd name="connsiteY153" fmla="*/ 6167 h 1514895"/>
                <a:gd name="connsiteX154" fmla="*/ 88597 w 1053490"/>
                <a:gd name="connsiteY154" fmla="*/ 6167 h 1514895"/>
                <a:gd name="connsiteX155" fmla="*/ 131410 w 1053490"/>
                <a:gd name="connsiteY155" fmla="*/ 263 h 1514895"/>
                <a:gd name="connsiteX156" fmla="*/ 155772 w 1053490"/>
                <a:gd name="connsiteY156" fmla="*/ 263 h 1514895"/>
                <a:gd name="connsiteX157" fmla="*/ 155772 w 1053490"/>
                <a:gd name="connsiteY157" fmla="*/ 6167 h 1514895"/>
                <a:gd name="connsiteX158" fmla="*/ 131410 w 1053490"/>
                <a:gd name="connsiteY158" fmla="*/ 6167 h 1514895"/>
                <a:gd name="connsiteX159" fmla="*/ 174240 w 1053490"/>
                <a:gd name="connsiteY159" fmla="*/ 263 h 1514895"/>
                <a:gd name="connsiteX160" fmla="*/ 199335 w 1053490"/>
                <a:gd name="connsiteY160" fmla="*/ 263 h 1514895"/>
                <a:gd name="connsiteX161" fmla="*/ 199335 w 1053490"/>
                <a:gd name="connsiteY161" fmla="*/ 6167 h 1514895"/>
                <a:gd name="connsiteX162" fmla="*/ 174240 w 1053490"/>
                <a:gd name="connsiteY162" fmla="*/ 6167 h 1514895"/>
                <a:gd name="connsiteX163" fmla="*/ 217785 w 1053490"/>
                <a:gd name="connsiteY163" fmla="*/ 263 h 1514895"/>
                <a:gd name="connsiteX164" fmla="*/ 242147 w 1053490"/>
                <a:gd name="connsiteY164" fmla="*/ 263 h 1514895"/>
                <a:gd name="connsiteX165" fmla="*/ 242147 w 1053490"/>
                <a:gd name="connsiteY165" fmla="*/ 6167 h 1514895"/>
                <a:gd name="connsiteX166" fmla="*/ 217785 w 1053490"/>
                <a:gd name="connsiteY166" fmla="*/ 6167 h 1514895"/>
                <a:gd name="connsiteX167" fmla="*/ 260615 w 1053490"/>
                <a:gd name="connsiteY167" fmla="*/ 263 h 1514895"/>
                <a:gd name="connsiteX168" fmla="*/ 284977 w 1053490"/>
                <a:gd name="connsiteY168" fmla="*/ 263 h 1514895"/>
                <a:gd name="connsiteX169" fmla="*/ 284977 w 1053490"/>
                <a:gd name="connsiteY169" fmla="*/ 6167 h 1514895"/>
                <a:gd name="connsiteX170" fmla="*/ 260615 w 1053490"/>
                <a:gd name="connsiteY170" fmla="*/ 6167 h 1514895"/>
                <a:gd name="connsiteX171" fmla="*/ 303428 w 1053490"/>
                <a:gd name="connsiteY171" fmla="*/ 263 h 1514895"/>
                <a:gd name="connsiteX172" fmla="*/ 328523 w 1053490"/>
                <a:gd name="connsiteY172" fmla="*/ 263 h 1514895"/>
                <a:gd name="connsiteX173" fmla="*/ 328523 w 1053490"/>
                <a:gd name="connsiteY173" fmla="*/ 6167 h 1514895"/>
                <a:gd name="connsiteX174" fmla="*/ 303428 w 1053490"/>
                <a:gd name="connsiteY174" fmla="*/ 6167 h 1514895"/>
                <a:gd name="connsiteX175" fmla="*/ 346991 w 1053490"/>
                <a:gd name="connsiteY175" fmla="*/ 263 h 1514895"/>
                <a:gd name="connsiteX176" fmla="*/ 371353 w 1053490"/>
                <a:gd name="connsiteY176" fmla="*/ 263 h 1514895"/>
                <a:gd name="connsiteX177" fmla="*/ 371353 w 1053490"/>
                <a:gd name="connsiteY177" fmla="*/ 6167 h 1514895"/>
                <a:gd name="connsiteX178" fmla="*/ 346991 w 1053490"/>
                <a:gd name="connsiteY178" fmla="*/ 6167 h 1514895"/>
                <a:gd name="connsiteX179" fmla="*/ 389803 w 1053490"/>
                <a:gd name="connsiteY179" fmla="*/ 263 h 1514895"/>
                <a:gd name="connsiteX180" fmla="*/ 414166 w 1053490"/>
                <a:gd name="connsiteY180" fmla="*/ 263 h 1514895"/>
                <a:gd name="connsiteX181" fmla="*/ 414166 w 1053490"/>
                <a:gd name="connsiteY181" fmla="*/ 6167 h 1514895"/>
                <a:gd name="connsiteX182" fmla="*/ 389803 w 1053490"/>
                <a:gd name="connsiteY182" fmla="*/ 6167 h 1514895"/>
                <a:gd name="connsiteX183" fmla="*/ 432616 w 1053490"/>
                <a:gd name="connsiteY183" fmla="*/ 263 h 1514895"/>
                <a:gd name="connsiteX184" fmla="*/ 457728 w 1053490"/>
                <a:gd name="connsiteY184" fmla="*/ 263 h 1514895"/>
                <a:gd name="connsiteX185" fmla="*/ 457728 w 1053490"/>
                <a:gd name="connsiteY185" fmla="*/ 6167 h 1514895"/>
                <a:gd name="connsiteX186" fmla="*/ 432616 w 1053490"/>
                <a:gd name="connsiteY186" fmla="*/ 6167 h 1514895"/>
                <a:gd name="connsiteX187" fmla="*/ 476179 w 1053490"/>
                <a:gd name="connsiteY187" fmla="*/ 263 h 1514895"/>
                <a:gd name="connsiteX188" fmla="*/ 500541 w 1053490"/>
                <a:gd name="connsiteY188" fmla="*/ 263 h 1514895"/>
                <a:gd name="connsiteX189" fmla="*/ 500541 w 1053490"/>
                <a:gd name="connsiteY189" fmla="*/ 6167 h 1514895"/>
                <a:gd name="connsiteX190" fmla="*/ 476179 w 1053490"/>
                <a:gd name="connsiteY190" fmla="*/ 6167 h 1514895"/>
                <a:gd name="connsiteX191" fmla="*/ 518992 w 1053490"/>
                <a:gd name="connsiteY191" fmla="*/ 263 h 1514895"/>
                <a:gd name="connsiteX192" fmla="*/ 543354 w 1053490"/>
                <a:gd name="connsiteY192" fmla="*/ 263 h 1514895"/>
                <a:gd name="connsiteX193" fmla="*/ 543354 w 1053490"/>
                <a:gd name="connsiteY193" fmla="*/ 6167 h 1514895"/>
                <a:gd name="connsiteX194" fmla="*/ 518992 w 1053490"/>
                <a:gd name="connsiteY194" fmla="*/ 6167 h 1514895"/>
                <a:gd name="connsiteX195" fmla="*/ 561822 w 1053490"/>
                <a:gd name="connsiteY195" fmla="*/ 263 h 1514895"/>
                <a:gd name="connsiteX196" fmla="*/ 586916 w 1053490"/>
                <a:gd name="connsiteY196" fmla="*/ 263 h 1514895"/>
                <a:gd name="connsiteX197" fmla="*/ 586916 w 1053490"/>
                <a:gd name="connsiteY197" fmla="*/ 6167 h 1514895"/>
                <a:gd name="connsiteX198" fmla="*/ 561822 w 1053490"/>
                <a:gd name="connsiteY198" fmla="*/ 6167 h 1514895"/>
                <a:gd name="connsiteX199" fmla="*/ 605367 w 1053490"/>
                <a:gd name="connsiteY199" fmla="*/ 263 h 1514895"/>
                <a:gd name="connsiteX200" fmla="*/ 629729 w 1053490"/>
                <a:gd name="connsiteY200" fmla="*/ 263 h 1514895"/>
                <a:gd name="connsiteX201" fmla="*/ 629729 w 1053490"/>
                <a:gd name="connsiteY201" fmla="*/ 6167 h 1514895"/>
                <a:gd name="connsiteX202" fmla="*/ 605367 w 1053490"/>
                <a:gd name="connsiteY202" fmla="*/ 6167 h 1514895"/>
                <a:gd name="connsiteX203" fmla="*/ 648197 w 1053490"/>
                <a:gd name="connsiteY203" fmla="*/ 263 h 1514895"/>
                <a:gd name="connsiteX204" fmla="*/ 672560 w 1053490"/>
                <a:gd name="connsiteY204" fmla="*/ 263 h 1514895"/>
                <a:gd name="connsiteX205" fmla="*/ 672560 w 1053490"/>
                <a:gd name="connsiteY205" fmla="*/ 6167 h 1514895"/>
                <a:gd name="connsiteX206" fmla="*/ 648197 w 1053490"/>
                <a:gd name="connsiteY206" fmla="*/ 6167 h 1514895"/>
                <a:gd name="connsiteX207" fmla="*/ 691010 w 1053490"/>
                <a:gd name="connsiteY207" fmla="*/ 263 h 1514895"/>
                <a:gd name="connsiteX208" fmla="*/ 716105 w 1053490"/>
                <a:gd name="connsiteY208" fmla="*/ 263 h 1514895"/>
                <a:gd name="connsiteX209" fmla="*/ 716105 w 1053490"/>
                <a:gd name="connsiteY209" fmla="*/ 6167 h 1514895"/>
                <a:gd name="connsiteX210" fmla="*/ 691010 w 1053490"/>
                <a:gd name="connsiteY210" fmla="*/ 6167 h 1514895"/>
                <a:gd name="connsiteX211" fmla="*/ 734573 w 1053490"/>
                <a:gd name="connsiteY211" fmla="*/ 263 h 1514895"/>
                <a:gd name="connsiteX212" fmla="*/ 758935 w 1053490"/>
                <a:gd name="connsiteY212" fmla="*/ 263 h 1514895"/>
                <a:gd name="connsiteX213" fmla="*/ 758935 w 1053490"/>
                <a:gd name="connsiteY213" fmla="*/ 6167 h 1514895"/>
                <a:gd name="connsiteX214" fmla="*/ 734573 w 1053490"/>
                <a:gd name="connsiteY214" fmla="*/ 6167 h 1514895"/>
                <a:gd name="connsiteX215" fmla="*/ 777386 w 1053490"/>
                <a:gd name="connsiteY215" fmla="*/ 263 h 1514895"/>
                <a:gd name="connsiteX216" fmla="*/ 801748 w 1053490"/>
                <a:gd name="connsiteY216" fmla="*/ 263 h 1514895"/>
                <a:gd name="connsiteX217" fmla="*/ 801748 w 1053490"/>
                <a:gd name="connsiteY217" fmla="*/ 6167 h 1514895"/>
                <a:gd name="connsiteX218" fmla="*/ 777386 w 1053490"/>
                <a:gd name="connsiteY218" fmla="*/ 6167 h 1514895"/>
                <a:gd name="connsiteX219" fmla="*/ 820198 w 1053490"/>
                <a:gd name="connsiteY219" fmla="*/ 263 h 1514895"/>
                <a:gd name="connsiteX220" fmla="*/ 845310 w 1053490"/>
                <a:gd name="connsiteY220" fmla="*/ 263 h 1514895"/>
                <a:gd name="connsiteX221" fmla="*/ 845310 w 1053490"/>
                <a:gd name="connsiteY221" fmla="*/ 6167 h 1514895"/>
                <a:gd name="connsiteX222" fmla="*/ 820198 w 1053490"/>
                <a:gd name="connsiteY222" fmla="*/ 6167 h 1514895"/>
                <a:gd name="connsiteX223" fmla="*/ 863761 w 1053490"/>
                <a:gd name="connsiteY223" fmla="*/ 263 h 1514895"/>
                <a:gd name="connsiteX224" fmla="*/ 888123 w 1053490"/>
                <a:gd name="connsiteY224" fmla="*/ 263 h 1514895"/>
                <a:gd name="connsiteX225" fmla="*/ 888123 w 1053490"/>
                <a:gd name="connsiteY225" fmla="*/ 6167 h 1514895"/>
                <a:gd name="connsiteX226" fmla="*/ 863761 w 1053490"/>
                <a:gd name="connsiteY226" fmla="*/ 6167 h 1514895"/>
                <a:gd name="connsiteX227" fmla="*/ 906574 w 1053490"/>
                <a:gd name="connsiteY227" fmla="*/ 263 h 1514895"/>
                <a:gd name="connsiteX228" fmla="*/ 930936 w 1053490"/>
                <a:gd name="connsiteY228" fmla="*/ 263 h 1514895"/>
                <a:gd name="connsiteX229" fmla="*/ 930936 w 1053490"/>
                <a:gd name="connsiteY229" fmla="*/ 6167 h 1514895"/>
                <a:gd name="connsiteX230" fmla="*/ 906574 w 1053490"/>
                <a:gd name="connsiteY230" fmla="*/ 6167 h 1514895"/>
                <a:gd name="connsiteX231" fmla="*/ 949404 w 1053490"/>
                <a:gd name="connsiteY231" fmla="*/ 263 h 1514895"/>
                <a:gd name="connsiteX232" fmla="*/ 974499 w 1053490"/>
                <a:gd name="connsiteY232" fmla="*/ 263 h 1514895"/>
                <a:gd name="connsiteX233" fmla="*/ 974499 w 1053490"/>
                <a:gd name="connsiteY233" fmla="*/ 6167 h 1514895"/>
                <a:gd name="connsiteX234" fmla="*/ 949404 w 1053490"/>
                <a:gd name="connsiteY234" fmla="*/ 6167 h 1514895"/>
                <a:gd name="connsiteX235" fmla="*/ 992949 w 1053490"/>
                <a:gd name="connsiteY235" fmla="*/ 263 h 1514895"/>
                <a:gd name="connsiteX236" fmla="*/ 1017311 w 1053490"/>
                <a:gd name="connsiteY236" fmla="*/ 263 h 1514895"/>
                <a:gd name="connsiteX237" fmla="*/ 1017311 w 1053490"/>
                <a:gd name="connsiteY237" fmla="*/ 6167 h 1514895"/>
                <a:gd name="connsiteX238" fmla="*/ 992949 w 1053490"/>
                <a:gd name="connsiteY238" fmla="*/ 6167 h 1514895"/>
                <a:gd name="connsiteX239" fmla="*/ 1035779 w 1053490"/>
                <a:gd name="connsiteY239" fmla="*/ 263 h 1514895"/>
                <a:gd name="connsiteX240" fmla="*/ 1054230 w 1053490"/>
                <a:gd name="connsiteY240" fmla="*/ 263 h 1514895"/>
                <a:gd name="connsiteX241" fmla="*/ 1054230 w 1053490"/>
                <a:gd name="connsiteY241" fmla="*/ 12812 h 1514895"/>
                <a:gd name="connsiteX242" fmla="*/ 1048318 w 1053490"/>
                <a:gd name="connsiteY242" fmla="*/ 12812 h 1514895"/>
                <a:gd name="connsiteX243" fmla="*/ 1048318 w 1053490"/>
                <a:gd name="connsiteY243" fmla="*/ 3215 h 1514895"/>
                <a:gd name="connsiteX244" fmla="*/ 1051283 w 1053490"/>
                <a:gd name="connsiteY244" fmla="*/ 6167 h 1514895"/>
                <a:gd name="connsiteX245" fmla="*/ 1035779 w 1053490"/>
                <a:gd name="connsiteY245" fmla="*/ 6167 h 1514895"/>
                <a:gd name="connsiteX246" fmla="*/ 1054230 w 1053490"/>
                <a:gd name="connsiteY246" fmla="*/ 31269 h 1514895"/>
                <a:gd name="connsiteX247" fmla="*/ 1054230 w 1053490"/>
                <a:gd name="connsiteY247" fmla="*/ 55631 h 1514895"/>
                <a:gd name="connsiteX248" fmla="*/ 1048318 w 1053490"/>
                <a:gd name="connsiteY248" fmla="*/ 55631 h 1514895"/>
                <a:gd name="connsiteX249" fmla="*/ 1048318 w 1053490"/>
                <a:gd name="connsiteY249" fmla="*/ 31269 h 1514895"/>
                <a:gd name="connsiteX250" fmla="*/ 1054230 w 1053490"/>
                <a:gd name="connsiteY250" fmla="*/ 74087 h 1514895"/>
                <a:gd name="connsiteX251" fmla="*/ 1054230 w 1053490"/>
                <a:gd name="connsiteY251" fmla="*/ 98449 h 1514895"/>
                <a:gd name="connsiteX252" fmla="*/ 1048318 w 1053490"/>
                <a:gd name="connsiteY252" fmla="*/ 98449 h 1514895"/>
                <a:gd name="connsiteX253" fmla="*/ 1048318 w 1053490"/>
                <a:gd name="connsiteY253" fmla="*/ 74087 h 1514895"/>
                <a:gd name="connsiteX254" fmla="*/ 1054230 w 1053490"/>
                <a:gd name="connsiteY254" fmla="*/ 116905 h 1514895"/>
                <a:gd name="connsiteX255" fmla="*/ 1054230 w 1053490"/>
                <a:gd name="connsiteY255" fmla="*/ 142007 h 1514895"/>
                <a:gd name="connsiteX256" fmla="*/ 1048318 w 1053490"/>
                <a:gd name="connsiteY256" fmla="*/ 142007 h 1514895"/>
                <a:gd name="connsiteX257" fmla="*/ 1048318 w 1053490"/>
                <a:gd name="connsiteY257" fmla="*/ 116905 h 1514895"/>
                <a:gd name="connsiteX258" fmla="*/ 1054230 w 1053490"/>
                <a:gd name="connsiteY258" fmla="*/ 160463 h 1514895"/>
                <a:gd name="connsiteX259" fmla="*/ 1054230 w 1053490"/>
                <a:gd name="connsiteY259" fmla="*/ 184825 h 1514895"/>
                <a:gd name="connsiteX260" fmla="*/ 1048318 w 1053490"/>
                <a:gd name="connsiteY260" fmla="*/ 184825 h 1514895"/>
                <a:gd name="connsiteX261" fmla="*/ 1048318 w 1053490"/>
                <a:gd name="connsiteY261" fmla="*/ 160463 h 1514895"/>
                <a:gd name="connsiteX262" fmla="*/ 1054230 w 1053490"/>
                <a:gd name="connsiteY262" fmla="*/ 203281 h 1514895"/>
                <a:gd name="connsiteX263" fmla="*/ 1054230 w 1053490"/>
                <a:gd name="connsiteY263" fmla="*/ 227643 h 1514895"/>
                <a:gd name="connsiteX264" fmla="*/ 1048318 w 1053490"/>
                <a:gd name="connsiteY264" fmla="*/ 227643 h 1514895"/>
                <a:gd name="connsiteX265" fmla="*/ 1048318 w 1053490"/>
                <a:gd name="connsiteY265" fmla="*/ 203281 h 1514895"/>
                <a:gd name="connsiteX266" fmla="*/ 1054230 w 1053490"/>
                <a:gd name="connsiteY266" fmla="*/ 246100 h 1514895"/>
                <a:gd name="connsiteX267" fmla="*/ 1054230 w 1053490"/>
                <a:gd name="connsiteY267" fmla="*/ 271199 h 1514895"/>
                <a:gd name="connsiteX268" fmla="*/ 1048318 w 1053490"/>
                <a:gd name="connsiteY268" fmla="*/ 271199 h 1514895"/>
                <a:gd name="connsiteX269" fmla="*/ 1048318 w 1053490"/>
                <a:gd name="connsiteY269" fmla="*/ 246100 h 1514895"/>
                <a:gd name="connsiteX270" fmla="*/ 1054230 w 1053490"/>
                <a:gd name="connsiteY270" fmla="*/ 289649 h 1514895"/>
                <a:gd name="connsiteX271" fmla="*/ 1054230 w 1053490"/>
                <a:gd name="connsiteY271" fmla="*/ 314011 h 1514895"/>
                <a:gd name="connsiteX272" fmla="*/ 1048318 w 1053490"/>
                <a:gd name="connsiteY272" fmla="*/ 314011 h 1514895"/>
                <a:gd name="connsiteX273" fmla="*/ 1048318 w 1053490"/>
                <a:gd name="connsiteY273" fmla="*/ 289649 h 1514895"/>
                <a:gd name="connsiteX274" fmla="*/ 1054230 w 1053490"/>
                <a:gd name="connsiteY274" fmla="*/ 332479 h 1514895"/>
                <a:gd name="connsiteX275" fmla="*/ 1054230 w 1053490"/>
                <a:gd name="connsiteY275" fmla="*/ 356841 h 1514895"/>
                <a:gd name="connsiteX276" fmla="*/ 1048318 w 1053490"/>
                <a:gd name="connsiteY276" fmla="*/ 356841 h 1514895"/>
                <a:gd name="connsiteX277" fmla="*/ 1048318 w 1053490"/>
                <a:gd name="connsiteY277" fmla="*/ 332479 h 1514895"/>
                <a:gd name="connsiteX278" fmla="*/ 1054230 w 1053490"/>
                <a:gd name="connsiteY278" fmla="*/ 375292 h 1514895"/>
                <a:gd name="connsiteX279" fmla="*/ 1054230 w 1053490"/>
                <a:gd name="connsiteY279" fmla="*/ 400387 h 1514895"/>
                <a:gd name="connsiteX280" fmla="*/ 1048318 w 1053490"/>
                <a:gd name="connsiteY280" fmla="*/ 400387 h 1514895"/>
                <a:gd name="connsiteX281" fmla="*/ 1048318 w 1053490"/>
                <a:gd name="connsiteY281" fmla="*/ 375292 h 1514895"/>
                <a:gd name="connsiteX282" fmla="*/ 1054230 w 1053490"/>
                <a:gd name="connsiteY282" fmla="*/ 418855 h 1514895"/>
                <a:gd name="connsiteX283" fmla="*/ 1054230 w 1053490"/>
                <a:gd name="connsiteY283" fmla="*/ 443217 h 1514895"/>
                <a:gd name="connsiteX284" fmla="*/ 1048318 w 1053490"/>
                <a:gd name="connsiteY284" fmla="*/ 443217 h 1514895"/>
                <a:gd name="connsiteX285" fmla="*/ 1048318 w 1053490"/>
                <a:gd name="connsiteY285" fmla="*/ 418855 h 1514895"/>
                <a:gd name="connsiteX286" fmla="*/ 1054230 w 1053490"/>
                <a:gd name="connsiteY286" fmla="*/ 461667 h 1514895"/>
                <a:gd name="connsiteX287" fmla="*/ 1054230 w 1053490"/>
                <a:gd name="connsiteY287" fmla="*/ 486030 h 1514895"/>
                <a:gd name="connsiteX288" fmla="*/ 1048318 w 1053490"/>
                <a:gd name="connsiteY288" fmla="*/ 486030 h 1514895"/>
                <a:gd name="connsiteX289" fmla="*/ 1048318 w 1053490"/>
                <a:gd name="connsiteY289" fmla="*/ 461667 h 1514895"/>
                <a:gd name="connsiteX290" fmla="*/ 1054230 w 1053490"/>
                <a:gd name="connsiteY290" fmla="*/ 504480 h 1514895"/>
                <a:gd name="connsiteX291" fmla="*/ 1054230 w 1053490"/>
                <a:gd name="connsiteY291" fmla="*/ 529592 h 1514895"/>
                <a:gd name="connsiteX292" fmla="*/ 1048318 w 1053490"/>
                <a:gd name="connsiteY292" fmla="*/ 529592 h 1514895"/>
                <a:gd name="connsiteX293" fmla="*/ 1048318 w 1053490"/>
                <a:gd name="connsiteY293" fmla="*/ 504480 h 1514895"/>
                <a:gd name="connsiteX294" fmla="*/ 1054230 w 1053490"/>
                <a:gd name="connsiteY294" fmla="*/ 548043 h 1514895"/>
                <a:gd name="connsiteX295" fmla="*/ 1054230 w 1053490"/>
                <a:gd name="connsiteY295" fmla="*/ 572405 h 1514895"/>
                <a:gd name="connsiteX296" fmla="*/ 1048318 w 1053490"/>
                <a:gd name="connsiteY296" fmla="*/ 572405 h 1514895"/>
                <a:gd name="connsiteX297" fmla="*/ 1048318 w 1053490"/>
                <a:gd name="connsiteY297" fmla="*/ 548043 h 1514895"/>
                <a:gd name="connsiteX298" fmla="*/ 1054230 w 1053490"/>
                <a:gd name="connsiteY298" fmla="*/ 590856 h 1514895"/>
                <a:gd name="connsiteX299" fmla="*/ 1054230 w 1053490"/>
                <a:gd name="connsiteY299" fmla="*/ 615218 h 1514895"/>
                <a:gd name="connsiteX300" fmla="*/ 1048318 w 1053490"/>
                <a:gd name="connsiteY300" fmla="*/ 615218 h 1514895"/>
                <a:gd name="connsiteX301" fmla="*/ 1048318 w 1053490"/>
                <a:gd name="connsiteY301" fmla="*/ 590856 h 1514895"/>
                <a:gd name="connsiteX302" fmla="*/ 1054230 w 1053490"/>
                <a:gd name="connsiteY302" fmla="*/ 633686 h 1514895"/>
                <a:gd name="connsiteX303" fmla="*/ 1054230 w 1053490"/>
                <a:gd name="connsiteY303" fmla="*/ 658781 h 1514895"/>
                <a:gd name="connsiteX304" fmla="*/ 1048318 w 1053490"/>
                <a:gd name="connsiteY304" fmla="*/ 658781 h 1514895"/>
                <a:gd name="connsiteX305" fmla="*/ 1048318 w 1053490"/>
                <a:gd name="connsiteY305" fmla="*/ 633686 h 1514895"/>
                <a:gd name="connsiteX306" fmla="*/ 1054230 w 1053490"/>
                <a:gd name="connsiteY306" fmla="*/ 677231 h 1514895"/>
                <a:gd name="connsiteX307" fmla="*/ 1054230 w 1053490"/>
                <a:gd name="connsiteY307" fmla="*/ 701593 h 1514895"/>
                <a:gd name="connsiteX308" fmla="*/ 1048318 w 1053490"/>
                <a:gd name="connsiteY308" fmla="*/ 701593 h 1514895"/>
                <a:gd name="connsiteX309" fmla="*/ 1048318 w 1053490"/>
                <a:gd name="connsiteY309" fmla="*/ 677231 h 1514895"/>
                <a:gd name="connsiteX310" fmla="*/ 1054230 w 1053490"/>
                <a:gd name="connsiteY310" fmla="*/ 720061 h 1514895"/>
                <a:gd name="connsiteX311" fmla="*/ 1054230 w 1053490"/>
                <a:gd name="connsiteY311" fmla="*/ 744424 h 1514895"/>
                <a:gd name="connsiteX312" fmla="*/ 1048318 w 1053490"/>
                <a:gd name="connsiteY312" fmla="*/ 744424 h 1514895"/>
                <a:gd name="connsiteX313" fmla="*/ 1048318 w 1053490"/>
                <a:gd name="connsiteY313" fmla="*/ 720061 h 1514895"/>
                <a:gd name="connsiteX314" fmla="*/ 1054230 w 1053490"/>
                <a:gd name="connsiteY314" fmla="*/ 762874 h 1514895"/>
                <a:gd name="connsiteX315" fmla="*/ 1054230 w 1053490"/>
                <a:gd name="connsiteY315" fmla="*/ 787969 h 1514895"/>
                <a:gd name="connsiteX316" fmla="*/ 1048318 w 1053490"/>
                <a:gd name="connsiteY316" fmla="*/ 787969 h 1514895"/>
                <a:gd name="connsiteX317" fmla="*/ 1048318 w 1053490"/>
                <a:gd name="connsiteY317" fmla="*/ 762874 h 1514895"/>
                <a:gd name="connsiteX318" fmla="*/ 1054230 w 1053490"/>
                <a:gd name="connsiteY318" fmla="*/ 806437 h 1514895"/>
                <a:gd name="connsiteX319" fmla="*/ 1054230 w 1053490"/>
                <a:gd name="connsiteY319" fmla="*/ 830799 h 1514895"/>
                <a:gd name="connsiteX320" fmla="*/ 1048318 w 1053490"/>
                <a:gd name="connsiteY320" fmla="*/ 830799 h 1514895"/>
                <a:gd name="connsiteX321" fmla="*/ 1048318 w 1053490"/>
                <a:gd name="connsiteY321" fmla="*/ 806437 h 1514895"/>
                <a:gd name="connsiteX322" fmla="*/ 1054230 w 1053490"/>
                <a:gd name="connsiteY322" fmla="*/ 849249 h 1514895"/>
                <a:gd name="connsiteX323" fmla="*/ 1054230 w 1053490"/>
                <a:gd name="connsiteY323" fmla="*/ 873612 h 1514895"/>
                <a:gd name="connsiteX324" fmla="*/ 1048318 w 1053490"/>
                <a:gd name="connsiteY324" fmla="*/ 873612 h 1514895"/>
                <a:gd name="connsiteX325" fmla="*/ 1048318 w 1053490"/>
                <a:gd name="connsiteY325" fmla="*/ 849249 h 1514895"/>
                <a:gd name="connsiteX326" fmla="*/ 1054230 w 1053490"/>
                <a:gd name="connsiteY326" fmla="*/ 892062 h 1514895"/>
                <a:gd name="connsiteX327" fmla="*/ 1054230 w 1053490"/>
                <a:gd name="connsiteY327" fmla="*/ 917175 h 1514895"/>
                <a:gd name="connsiteX328" fmla="*/ 1048318 w 1053490"/>
                <a:gd name="connsiteY328" fmla="*/ 917175 h 1514895"/>
                <a:gd name="connsiteX329" fmla="*/ 1048318 w 1053490"/>
                <a:gd name="connsiteY329" fmla="*/ 892062 h 1514895"/>
                <a:gd name="connsiteX330" fmla="*/ 1054230 w 1053490"/>
                <a:gd name="connsiteY330" fmla="*/ 935625 h 1514895"/>
                <a:gd name="connsiteX331" fmla="*/ 1054230 w 1053490"/>
                <a:gd name="connsiteY331" fmla="*/ 959987 h 1514895"/>
                <a:gd name="connsiteX332" fmla="*/ 1048318 w 1053490"/>
                <a:gd name="connsiteY332" fmla="*/ 959987 h 1514895"/>
                <a:gd name="connsiteX333" fmla="*/ 1048318 w 1053490"/>
                <a:gd name="connsiteY333" fmla="*/ 935625 h 1514895"/>
                <a:gd name="connsiteX334" fmla="*/ 1054230 w 1053490"/>
                <a:gd name="connsiteY334" fmla="*/ 978438 h 1514895"/>
                <a:gd name="connsiteX335" fmla="*/ 1054230 w 1053490"/>
                <a:gd name="connsiteY335" fmla="*/ 1002800 h 1514895"/>
                <a:gd name="connsiteX336" fmla="*/ 1048318 w 1053490"/>
                <a:gd name="connsiteY336" fmla="*/ 1002800 h 1514895"/>
                <a:gd name="connsiteX337" fmla="*/ 1048318 w 1053490"/>
                <a:gd name="connsiteY337" fmla="*/ 978438 h 1514895"/>
                <a:gd name="connsiteX338" fmla="*/ 1054230 w 1053490"/>
                <a:gd name="connsiteY338" fmla="*/ 1021268 h 1514895"/>
                <a:gd name="connsiteX339" fmla="*/ 1054230 w 1053490"/>
                <a:gd name="connsiteY339" fmla="*/ 1046363 h 1514895"/>
                <a:gd name="connsiteX340" fmla="*/ 1048318 w 1053490"/>
                <a:gd name="connsiteY340" fmla="*/ 1046363 h 1514895"/>
                <a:gd name="connsiteX341" fmla="*/ 1048318 w 1053490"/>
                <a:gd name="connsiteY341" fmla="*/ 1021268 h 1514895"/>
                <a:gd name="connsiteX342" fmla="*/ 1054230 w 1053490"/>
                <a:gd name="connsiteY342" fmla="*/ 1064813 h 1514895"/>
                <a:gd name="connsiteX343" fmla="*/ 1054230 w 1053490"/>
                <a:gd name="connsiteY343" fmla="*/ 1089175 h 1514895"/>
                <a:gd name="connsiteX344" fmla="*/ 1048318 w 1053490"/>
                <a:gd name="connsiteY344" fmla="*/ 1089175 h 1514895"/>
                <a:gd name="connsiteX345" fmla="*/ 1048318 w 1053490"/>
                <a:gd name="connsiteY345" fmla="*/ 1064813 h 1514895"/>
                <a:gd name="connsiteX346" fmla="*/ 1054230 w 1053490"/>
                <a:gd name="connsiteY346" fmla="*/ 1107643 h 1514895"/>
                <a:gd name="connsiteX347" fmla="*/ 1054230 w 1053490"/>
                <a:gd name="connsiteY347" fmla="*/ 1132006 h 1514895"/>
                <a:gd name="connsiteX348" fmla="*/ 1048318 w 1053490"/>
                <a:gd name="connsiteY348" fmla="*/ 1132006 h 1514895"/>
                <a:gd name="connsiteX349" fmla="*/ 1048318 w 1053490"/>
                <a:gd name="connsiteY349" fmla="*/ 1107643 h 1514895"/>
                <a:gd name="connsiteX350" fmla="*/ 1054230 w 1053490"/>
                <a:gd name="connsiteY350" fmla="*/ 1150456 h 1514895"/>
                <a:gd name="connsiteX351" fmla="*/ 1054230 w 1053490"/>
                <a:gd name="connsiteY351" fmla="*/ 1175551 h 1514895"/>
                <a:gd name="connsiteX352" fmla="*/ 1048318 w 1053490"/>
                <a:gd name="connsiteY352" fmla="*/ 1175551 h 1514895"/>
                <a:gd name="connsiteX353" fmla="*/ 1048318 w 1053490"/>
                <a:gd name="connsiteY353" fmla="*/ 1150456 h 1514895"/>
                <a:gd name="connsiteX354" fmla="*/ 1054230 w 1053490"/>
                <a:gd name="connsiteY354" fmla="*/ 1194019 h 1514895"/>
                <a:gd name="connsiteX355" fmla="*/ 1054230 w 1053490"/>
                <a:gd name="connsiteY355" fmla="*/ 1218381 h 1514895"/>
                <a:gd name="connsiteX356" fmla="*/ 1048318 w 1053490"/>
                <a:gd name="connsiteY356" fmla="*/ 1218381 h 1514895"/>
                <a:gd name="connsiteX357" fmla="*/ 1048318 w 1053490"/>
                <a:gd name="connsiteY357" fmla="*/ 1194019 h 1514895"/>
                <a:gd name="connsiteX358" fmla="*/ 1054230 w 1053490"/>
                <a:gd name="connsiteY358" fmla="*/ 1236832 h 1514895"/>
                <a:gd name="connsiteX359" fmla="*/ 1054230 w 1053490"/>
                <a:gd name="connsiteY359" fmla="*/ 1261194 h 1514895"/>
                <a:gd name="connsiteX360" fmla="*/ 1048318 w 1053490"/>
                <a:gd name="connsiteY360" fmla="*/ 1261194 h 1514895"/>
                <a:gd name="connsiteX361" fmla="*/ 1048318 w 1053490"/>
                <a:gd name="connsiteY361" fmla="*/ 1236832 h 1514895"/>
                <a:gd name="connsiteX362" fmla="*/ 1054230 w 1053490"/>
                <a:gd name="connsiteY362" fmla="*/ 1279645 h 1514895"/>
                <a:gd name="connsiteX363" fmla="*/ 1054230 w 1053490"/>
                <a:gd name="connsiteY363" fmla="*/ 1304756 h 1514895"/>
                <a:gd name="connsiteX364" fmla="*/ 1048318 w 1053490"/>
                <a:gd name="connsiteY364" fmla="*/ 1304756 h 1514895"/>
                <a:gd name="connsiteX365" fmla="*/ 1048318 w 1053490"/>
                <a:gd name="connsiteY365" fmla="*/ 1279645 h 1514895"/>
                <a:gd name="connsiteX366" fmla="*/ 1054230 w 1053490"/>
                <a:gd name="connsiteY366" fmla="*/ 1323207 h 1514895"/>
                <a:gd name="connsiteX367" fmla="*/ 1054230 w 1053490"/>
                <a:gd name="connsiteY367" fmla="*/ 1347569 h 1514895"/>
                <a:gd name="connsiteX368" fmla="*/ 1048318 w 1053490"/>
                <a:gd name="connsiteY368" fmla="*/ 1347569 h 1514895"/>
                <a:gd name="connsiteX369" fmla="*/ 1048318 w 1053490"/>
                <a:gd name="connsiteY369" fmla="*/ 1323207 h 1514895"/>
                <a:gd name="connsiteX370" fmla="*/ 1054230 w 1053490"/>
                <a:gd name="connsiteY370" fmla="*/ 1366020 h 1514895"/>
                <a:gd name="connsiteX371" fmla="*/ 1054230 w 1053490"/>
                <a:gd name="connsiteY371" fmla="*/ 1390382 h 1514895"/>
                <a:gd name="connsiteX372" fmla="*/ 1048318 w 1053490"/>
                <a:gd name="connsiteY372" fmla="*/ 1390382 h 1514895"/>
                <a:gd name="connsiteX373" fmla="*/ 1048318 w 1053490"/>
                <a:gd name="connsiteY373" fmla="*/ 1366020 h 1514895"/>
                <a:gd name="connsiteX374" fmla="*/ 1054230 w 1053490"/>
                <a:gd name="connsiteY374" fmla="*/ 1408850 h 1514895"/>
                <a:gd name="connsiteX375" fmla="*/ 1054230 w 1053490"/>
                <a:gd name="connsiteY375" fmla="*/ 1433945 h 1514895"/>
                <a:gd name="connsiteX376" fmla="*/ 1048318 w 1053490"/>
                <a:gd name="connsiteY376" fmla="*/ 1433945 h 1514895"/>
                <a:gd name="connsiteX377" fmla="*/ 1048318 w 1053490"/>
                <a:gd name="connsiteY377" fmla="*/ 1408850 h 1514895"/>
                <a:gd name="connsiteX378" fmla="*/ 1054230 w 1053490"/>
                <a:gd name="connsiteY378" fmla="*/ 1452395 h 1514895"/>
                <a:gd name="connsiteX379" fmla="*/ 1054230 w 1053490"/>
                <a:gd name="connsiteY379" fmla="*/ 1476758 h 1514895"/>
                <a:gd name="connsiteX380" fmla="*/ 1048318 w 1053490"/>
                <a:gd name="connsiteY380" fmla="*/ 1476758 h 1514895"/>
                <a:gd name="connsiteX381" fmla="*/ 1048318 w 1053490"/>
                <a:gd name="connsiteY381" fmla="*/ 1452395 h 1514895"/>
                <a:gd name="connsiteX382" fmla="*/ 1054230 w 1053490"/>
                <a:gd name="connsiteY382" fmla="*/ 1495226 h 1514895"/>
                <a:gd name="connsiteX383" fmla="*/ 1054230 w 1053490"/>
                <a:gd name="connsiteY383" fmla="*/ 1515158 h 1514895"/>
                <a:gd name="connsiteX384" fmla="*/ 1043156 w 1053490"/>
                <a:gd name="connsiteY384" fmla="*/ 1515158 h 1514895"/>
                <a:gd name="connsiteX385" fmla="*/ 1043156 w 1053490"/>
                <a:gd name="connsiteY385" fmla="*/ 1508514 h 1514895"/>
                <a:gd name="connsiteX386" fmla="*/ 1051283 w 1053490"/>
                <a:gd name="connsiteY386" fmla="*/ 1508514 h 1514895"/>
                <a:gd name="connsiteX387" fmla="*/ 1048318 w 1053490"/>
                <a:gd name="connsiteY387" fmla="*/ 1512194 h 1514895"/>
                <a:gd name="connsiteX388" fmla="*/ 1048318 w 1053490"/>
                <a:gd name="connsiteY388" fmla="*/ 1495226 h 1514895"/>
                <a:gd name="connsiteX389" fmla="*/ 1024706 w 1053490"/>
                <a:gd name="connsiteY389" fmla="*/ 1515158 h 1514895"/>
                <a:gd name="connsiteX390" fmla="*/ 1000343 w 1053490"/>
                <a:gd name="connsiteY390" fmla="*/ 1515158 h 1514895"/>
                <a:gd name="connsiteX391" fmla="*/ 1000343 w 1053490"/>
                <a:gd name="connsiteY391" fmla="*/ 1508514 h 1514895"/>
                <a:gd name="connsiteX392" fmla="*/ 1024706 w 1053490"/>
                <a:gd name="connsiteY392" fmla="*/ 1508514 h 1514895"/>
                <a:gd name="connsiteX393" fmla="*/ 981875 w 1053490"/>
                <a:gd name="connsiteY393" fmla="*/ 1515158 h 1514895"/>
                <a:gd name="connsiteX394" fmla="*/ 956781 w 1053490"/>
                <a:gd name="connsiteY394" fmla="*/ 1515158 h 1514895"/>
                <a:gd name="connsiteX395" fmla="*/ 956781 w 1053490"/>
                <a:gd name="connsiteY395" fmla="*/ 1508514 h 1514895"/>
                <a:gd name="connsiteX396" fmla="*/ 981875 w 1053490"/>
                <a:gd name="connsiteY396" fmla="*/ 1508514 h 1514895"/>
                <a:gd name="connsiteX397" fmla="*/ 938330 w 1053490"/>
                <a:gd name="connsiteY397" fmla="*/ 1515158 h 1514895"/>
                <a:gd name="connsiteX398" fmla="*/ 913968 w 1053490"/>
                <a:gd name="connsiteY398" fmla="*/ 1515158 h 1514895"/>
                <a:gd name="connsiteX399" fmla="*/ 913968 w 1053490"/>
                <a:gd name="connsiteY399" fmla="*/ 1508514 h 1514895"/>
                <a:gd name="connsiteX400" fmla="*/ 938330 w 1053490"/>
                <a:gd name="connsiteY400" fmla="*/ 1508514 h 1514895"/>
                <a:gd name="connsiteX401" fmla="*/ 895500 w 1053490"/>
                <a:gd name="connsiteY401" fmla="*/ 1515158 h 1514895"/>
                <a:gd name="connsiteX402" fmla="*/ 871138 w 1053490"/>
                <a:gd name="connsiteY402" fmla="*/ 1515158 h 1514895"/>
                <a:gd name="connsiteX403" fmla="*/ 871138 w 1053490"/>
                <a:gd name="connsiteY403" fmla="*/ 1508514 h 1514895"/>
                <a:gd name="connsiteX404" fmla="*/ 895500 w 1053490"/>
                <a:gd name="connsiteY404" fmla="*/ 1508514 h 1514895"/>
                <a:gd name="connsiteX405" fmla="*/ 852687 w 1053490"/>
                <a:gd name="connsiteY405" fmla="*/ 1515158 h 1514895"/>
                <a:gd name="connsiteX406" fmla="*/ 827592 w 1053490"/>
                <a:gd name="connsiteY406" fmla="*/ 1515158 h 1514895"/>
                <a:gd name="connsiteX407" fmla="*/ 827592 w 1053490"/>
                <a:gd name="connsiteY407" fmla="*/ 1508514 h 1514895"/>
                <a:gd name="connsiteX408" fmla="*/ 852687 w 1053490"/>
                <a:gd name="connsiteY408" fmla="*/ 1508514 h 1514895"/>
                <a:gd name="connsiteX409" fmla="*/ 809124 w 1053490"/>
                <a:gd name="connsiteY409" fmla="*/ 1515158 h 1514895"/>
                <a:gd name="connsiteX410" fmla="*/ 784762 w 1053490"/>
                <a:gd name="connsiteY410" fmla="*/ 1515158 h 1514895"/>
                <a:gd name="connsiteX411" fmla="*/ 784762 w 1053490"/>
                <a:gd name="connsiteY411" fmla="*/ 1508514 h 1514895"/>
                <a:gd name="connsiteX412" fmla="*/ 809124 w 1053490"/>
                <a:gd name="connsiteY412" fmla="*/ 1508514 h 1514895"/>
                <a:gd name="connsiteX413" fmla="*/ 766312 w 1053490"/>
                <a:gd name="connsiteY413" fmla="*/ 1515158 h 1514895"/>
                <a:gd name="connsiteX414" fmla="*/ 741949 w 1053490"/>
                <a:gd name="connsiteY414" fmla="*/ 1515158 h 1514895"/>
                <a:gd name="connsiteX415" fmla="*/ 741949 w 1053490"/>
                <a:gd name="connsiteY415" fmla="*/ 1508514 h 1514895"/>
                <a:gd name="connsiteX416" fmla="*/ 766312 w 1053490"/>
                <a:gd name="connsiteY416" fmla="*/ 1508514 h 1514895"/>
                <a:gd name="connsiteX417" fmla="*/ 723499 w 1053490"/>
                <a:gd name="connsiteY417" fmla="*/ 1515158 h 1514895"/>
                <a:gd name="connsiteX418" fmla="*/ 698387 w 1053490"/>
                <a:gd name="connsiteY418" fmla="*/ 1515158 h 1514895"/>
                <a:gd name="connsiteX419" fmla="*/ 698387 w 1053490"/>
                <a:gd name="connsiteY419" fmla="*/ 1508514 h 1514895"/>
                <a:gd name="connsiteX420" fmla="*/ 723499 w 1053490"/>
                <a:gd name="connsiteY420" fmla="*/ 1508514 h 1514895"/>
                <a:gd name="connsiteX421" fmla="*/ 679936 w 1053490"/>
                <a:gd name="connsiteY421" fmla="*/ 1515158 h 1514895"/>
                <a:gd name="connsiteX422" fmla="*/ 655574 w 1053490"/>
                <a:gd name="connsiteY422" fmla="*/ 1515158 h 1514895"/>
                <a:gd name="connsiteX423" fmla="*/ 655574 w 1053490"/>
                <a:gd name="connsiteY423" fmla="*/ 1508514 h 1514895"/>
                <a:gd name="connsiteX424" fmla="*/ 679936 w 1053490"/>
                <a:gd name="connsiteY424" fmla="*/ 1508514 h 1514895"/>
                <a:gd name="connsiteX425" fmla="*/ 637123 w 1053490"/>
                <a:gd name="connsiteY425" fmla="*/ 1515158 h 1514895"/>
                <a:gd name="connsiteX426" fmla="*/ 612761 w 1053490"/>
                <a:gd name="connsiteY426" fmla="*/ 1515158 h 1514895"/>
                <a:gd name="connsiteX427" fmla="*/ 612761 w 1053490"/>
                <a:gd name="connsiteY427" fmla="*/ 1508514 h 1514895"/>
                <a:gd name="connsiteX428" fmla="*/ 637123 w 1053490"/>
                <a:gd name="connsiteY428" fmla="*/ 1508514 h 1514895"/>
                <a:gd name="connsiteX429" fmla="*/ 594293 w 1053490"/>
                <a:gd name="connsiteY429" fmla="*/ 1515158 h 1514895"/>
                <a:gd name="connsiteX430" fmla="*/ 569199 w 1053490"/>
                <a:gd name="connsiteY430" fmla="*/ 1515158 h 1514895"/>
                <a:gd name="connsiteX431" fmla="*/ 569199 w 1053490"/>
                <a:gd name="connsiteY431" fmla="*/ 1508514 h 1514895"/>
                <a:gd name="connsiteX432" fmla="*/ 594293 w 1053490"/>
                <a:gd name="connsiteY432" fmla="*/ 1508514 h 1514895"/>
                <a:gd name="connsiteX433" fmla="*/ 550748 w 1053490"/>
                <a:gd name="connsiteY433" fmla="*/ 1515158 h 1514895"/>
                <a:gd name="connsiteX434" fmla="*/ 526386 w 1053490"/>
                <a:gd name="connsiteY434" fmla="*/ 1515158 h 1514895"/>
                <a:gd name="connsiteX435" fmla="*/ 526386 w 1053490"/>
                <a:gd name="connsiteY435" fmla="*/ 1508514 h 1514895"/>
                <a:gd name="connsiteX436" fmla="*/ 550748 w 1053490"/>
                <a:gd name="connsiteY436" fmla="*/ 1508514 h 1514895"/>
                <a:gd name="connsiteX437" fmla="*/ 507918 w 1053490"/>
                <a:gd name="connsiteY437" fmla="*/ 1515158 h 1514895"/>
                <a:gd name="connsiteX438" fmla="*/ 483555 w 1053490"/>
                <a:gd name="connsiteY438" fmla="*/ 1515158 h 1514895"/>
                <a:gd name="connsiteX439" fmla="*/ 483555 w 1053490"/>
                <a:gd name="connsiteY439" fmla="*/ 1508514 h 1514895"/>
                <a:gd name="connsiteX440" fmla="*/ 507918 w 1053490"/>
                <a:gd name="connsiteY440" fmla="*/ 1508514 h 1514895"/>
                <a:gd name="connsiteX441" fmla="*/ 465105 w 1053490"/>
                <a:gd name="connsiteY441" fmla="*/ 1515158 h 1514895"/>
                <a:gd name="connsiteX442" fmla="*/ 440010 w 1053490"/>
                <a:gd name="connsiteY442" fmla="*/ 1515158 h 1514895"/>
                <a:gd name="connsiteX443" fmla="*/ 440010 w 1053490"/>
                <a:gd name="connsiteY443" fmla="*/ 1508514 h 1514895"/>
                <a:gd name="connsiteX444" fmla="*/ 465105 w 1053490"/>
                <a:gd name="connsiteY444" fmla="*/ 1508514 h 1514895"/>
                <a:gd name="connsiteX445" fmla="*/ 421542 w 1053490"/>
                <a:gd name="connsiteY445" fmla="*/ 1515158 h 1514895"/>
                <a:gd name="connsiteX446" fmla="*/ 397180 w 1053490"/>
                <a:gd name="connsiteY446" fmla="*/ 1515158 h 1514895"/>
                <a:gd name="connsiteX447" fmla="*/ 397180 w 1053490"/>
                <a:gd name="connsiteY447" fmla="*/ 1508514 h 1514895"/>
                <a:gd name="connsiteX448" fmla="*/ 421542 w 1053490"/>
                <a:gd name="connsiteY448" fmla="*/ 1508514 h 1514895"/>
                <a:gd name="connsiteX449" fmla="*/ 378730 w 1053490"/>
                <a:gd name="connsiteY449" fmla="*/ 1515158 h 1514895"/>
                <a:gd name="connsiteX450" fmla="*/ 354367 w 1053490"/>
                <a:gd name="connsiteY450" fmla="*/ 1515158 h 1514895"/>
                <a:gd name="connsiteX451" fmla="*/ 354367 w 1053490"/>
                <a:gd name="connsiteY451" fmla="*/ 1508514 h 1514895"/>
                <a:gd name="connsiteX452" fmla="*/ 378730 w 1053490"/>
                <a:gd name="connsiteY452" fmla="*/ 1508514 h 1514895"/>
                <a:gd name="connsiteX453" fmla="*/ 335917 w 1053490"/>
                <a:gd name="connsiteY453" fmla="*/ 1515158 h 1514895"/>
                <a:gd name="connsiteX454" fmla="*/ 310805 w 1053490"/>
                <a:gd name="connsiteY454" fmla="*/ 1515158 h 1514895"/>
                <a:gd name="connsiteX455" fmla="*/ 310805 w 1053490"/>
                <a:gd name="connsiteY455" fmla="*/ 1508514 h 1514895"/>
                <a:gd name="connsiteX456" fmla="*/ 335917 w 1053490"/>
                <a:gd name="connsiteY456" fmla="*/ 1508514 h 1514895"/>
                <a:gd name="connsiteX457" fmla="*/ 292354 w 1053490"/>
                <a:gd name="connsiteY457" fmla="*/ 1515158 h 1514895"/>
                <a:gd name="connsiteX458" fmla="*/ 267992 w 1053490"/>
                <a:gd name="connsiteY458" fmla="*/ 1515158 h 1514895"/>
                <a:gd name="connsiteX459" fmla="*/ 267992 w 1053490"/>
                <a:gd name="connsiteY459" fmla="*/ 1508514 h 1514895"/>
                <a:gd name="connsiteX460" fmla="*/ 292354 w 1053490"/>
                <a:gd name="connsiteY460" fmla="*/ 1508514 h 1514895"/>
                <a:gd name="connsiteX461" fmla="*/ 249541 w 1053490"/>
                <a:gd name="connsiteY461" fmla="*/ 1515158 h 1514895"/>
                <a:gd name="connsiteX462" fmla="*/ 225179 w 1053490"/>
                <a:gd name="connsiteY462" fmla="*/ 1515158 h 1514895"/>
                <a:gd name="connsiteX463" fmla="*/ 225179 w 1053490"/>
                <a:gd name="connsiteY463" fmla="*/ 1508514 h 1514895"/>
                <a:gd name="connsiteX464" fmla="*/ 249541 w 1053490"/>
                <a:gd name="connsiteY464" fmla="*/ 1508514 h 1514895"/>
                <a:gd name="connsiteX465" fmla="*/ 206711 w 1053490"/>
                <a:gd name="connsiteY465" fmla="*/ 1515158 h 1514895"/>
                <a:gd name="connsiteX466" fmla="*/ 181616 w 1053490"/>
                <a:gd name="connsiteY466" fmla="*/ 1515158 h 1514895"/>
                <a:gd name="connsiteX467" fmla="*/ 181616 w 1053490"/>
                <a:gd name="connsiteY467" fmla="*/ 1508514 h 1514895"/>
                <a:gd name="connsiteX468" fmla="*/ 206711 w 1053490"/>
                <a:gd name="connsiteY468" fmla="*/ 1508514 h 1514895"/>
                <a:gd name="connsiteX469" fmla="*/ 163166 w 1053490"/>
                <a:gd name="connsiteY469" fmla="*/ 1515158 h 1514895"/>
                <a:gd name="connsiteX470" fmla="*/ 138804 w 1053490"/>
                <a:gd name="connsiteY470" fmla="*/ 1515158 h 1514895"/>
                <a:gd name="connsiteX471" fmla="*/ 138804 w 1053490"/>
                <a:gd name="connsiteY471" fmla="*/ 1508514 h 1514895"/>
                <a:gd name="connsiteX472" fmla="*/ 163166 w 1053490"/>
                <a:gd name="connsiteY472" fmla="*/ 1508514 h 1514895"/>
                <a:gd name="connsiteX473" fmla="*/ 120336 w 1053490"/>
                <a:gd name="connsiteY473" fmla="*/ 1515158 h 1514895"/>
                <a:gd name="connsiteX474" fmla="*/ 95973 w 1053490"/>
                <a:gd name="connsiteY474" fmla="*/ 1515158 h 1514895"/>
                <a:gd name="connsiteX475" fmla="*/ 95973 w 1053490"/>
                <a:gd name="connsiteY475" fmla="*/ 1508514 h 1514895"/>
                <a:gd name="connsiteX476" fmla="*/ 120336 w 1053490"/>
                <a:gd name="connsiteY476" fmla="*/ 1508514 h 1514895"/>
                <a:gd name="connsiteX477" fmla="*/ 77523 w 1053490"/>
                <a:gd name="connsiteY477" fmla="*/ 1515158 h 1514895"/>
                <a:gd name="connsiteX478" fmla="*/ 52428 w 1053490"/>
                <a:gd name="connsiteY478" fmla="*/ 1515158 h 1514895"/>
                <a:gd name="connsiteX479" fmla="*/ 52428 w 1053490"/>
                <a:gd name="connsiteY479" fmla="*/ 1508514 h 1514895"/>
                <a:gd name="connsiteX480" fmla="*/ 77523 w 1053490"/>
                <a:gd name="connsiteY480" fmla="*/ 1508514 h 1514895"/>
                <a:gd name="connsiteX481" fmla="*/ 33960 w 1053490"/>
                <a:gd name="connsiteY481" fmla="*/ 1515158 h 1514895"/>
                <a:gd name="connsiteX482" fmla="*/ 9598 w 1053490"/>
                <a:gd name="connsiteY482" fmla="*/ 1515158 h 1514895"/>
                <a:gd name="connsiteX483" fmla="*/ 9598 w 1053490"/>
                <a:gd name="connsiteY483" fmla="*/ 1508514 h 1514895"/>
                <a:gd name="connsiteX484" fmla="*/ 33960 w 1053490"/>
                <a:gd name="connsiteY484" fmla="*/ 1508514 h 1514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</a:cxnLst>
              <a:rect l="l" t="t" r="r" b="b"/>
              <a:pathLst>
                <a:path w="1053490" h="1514895">
                  <a:moveTo>
                    <a:pt x="739" y="1512194"/>
                  </a:moveTo>
                  <a:lnTo>
                    <a:pt x="739" y="1487099"/>
                  </a:lnTo>
                  <a:lnTo>
                    <a:pt x="6651" y="1487099"/>
                  </a:lnTo>
                  <a:lnTo>
                    <a:pt x="6651" y="1512194"/>
                  </a:lnTo>
                  <a:close/>
                  <a:moveTo>
                    <a:pt x="739" y="1468649"/>
                  </a:moveTo>
                  <a:lnTo>
                    <a:pt x="739" y="1444286"/>
                  </a:lnTo>
                  <a:lnTo>
                    <a:pt x="6651" y="1444286"/>
                  </a:lnTo>
                  <a:lnTo>
                    <a:pt x="6651" y="1468649"/>
                  </a:lnTo>
                  <a:close/>
                  <a:moveTo>
                    <a:pt x="739" y="1425818"/>
                  </a:moveTo>
                  <a:lnTo>
                    <a:pt x="739" y="1401456"/>
                  </a:lnTo>
                  <a:lnTo>
                    <a:pt x="6651" y="1401456"/>
                  </a:lnTo>
                  <a:lnTo>
                    <a:pt x="6651" y="1425818"/>
                  </a:lnTo>
                  <a:close/>
                  <a:moveTo>
                    <a:pt x="739" y="1383006"/>
                  </a:moveTo>
                  <a:lnTo>
                    <a:pt x="739" y="1357911"/>
                  </a:lnTo>
                  <a:lnTo>
                    <a:pt x="6651" y="1357911"/>
                  </a:lnTo>
                  <a:lnTo>
                    <a:pt x="6651" y="1383006"/>
                  </a:lnTo>
                  <a:close/>
                  <a:moveTo>
                    <a:pt x="739" y="1339443"/>
                  </a:moveTo>
                  <a:lnTo>
                    <a:pt x="739" y="1315081"/>
                  </a:lnTo>
                  <a:lnTo>
                    <a:pt x="6651" y="1315081"/>
                  </a:lnTo>
                  <a:lnTo>
                    <a:pt x="6651" y="1339443"/>
                  </a:lnTo>
                  <a:close/>
                  <a:moveTo>
                    <a:pt x="739" y="1296630"/>
                  </a:moveTo>
                  <a:lnTo>
                    <a:pt x="739" y="1272268"/>
                  </a:lnTo>
                  <a:lnTo>
                    <a:pt x="6651" y="1272268"/>
                  </a:lnTo>
                  <a:lnTo>
                    <a:pt x="6651" y="1296630"/>
                  </a:lnTo>
                  <a:close/>
                  <a:moveTo>
                    <a:pt x="739" y="1253817"/>
                  </a:moveTo>
                  <a:lnTo>
                    <a:pt x="739" y="1228705"/>
                  </a:lnTo>
                  <a:lnTo>
                    <a:pt x="6651" y="1228705"/>
                  </a:lnTo>
                  <a:lnTo>
                    <a:pt x="6651" y="1253817"/>
                  </a:lnTo>
                  <a:close/>
                  <a:moveTo>
                    <a:pt x="739" y="1210255"/>
                  </a:moveTo>
                  <a:lnTo>
                    <a:pt x="739" y="1185892"/>
                  </a:lnTo>
                  <a:lnTo>
                    <a:pt x="6651" y="1185892"/>
                  </a:lnTo>
                  <a:lnTo>
                    <a:pt x="6651" y="1210255"/>
                  </a:lnTo>
                  <a:close/>
                  <a:moveTo>
                    <a:pt x="739" y="1167442"/>
                  </a:moveTo>
                  <a:lnTo>
                    <a:pt x="739" y="1143079"/>
                  </a:lnTo>
                  <a:lnTo>
                    <a:pt x="6651" y="1143079"/>
                  </a:lnTo>
                  <a:lnTo>
                    <a:pt x="6651" y="1167442"/>
                  </a:lnTo>
                  <a:close/>
                  <a:moveTo>
                    <a:pt x="739" y="1124612"/>
                  </a:moveTo>
                  <a:lnTo>
                    <a:pt x="739" y="1099517"/>
                  </a:lnTo>
                  <a:lnTo>
                    <a:pt x="6651" y="1099517"/>
                  </a:lnTo>
                  <a:lnTo>
                    <a:pt x="6651" y="1124612"/>
                  </a:lnTo>
                  <a:close/>
                  <a:moveTo>
                    <a:pt x="739" y="1081066"/>
                  </a:moveTo>
                  <a:lnTo>
                    <a:pt x="739" y="1056704"/>
                  </a:lnTo>
                  <a:lnTo>
                    <a:pt x="6651" y="1056704"/>
                  </a:lnTo>
                  <a:lnTo>
                    <a:pt x="6651" y="1081066"/>
                  </a:lnTo>
                  <a:close/>
                  <a:moveTo>
                    <a:pt x="739" y="1038236"/>
                  </a:moveTo>
                  <a:lnTo>
                    <a:pt x="739" y="1013874"/>
                  </a:lnTo>
                  <a:lnTo>
                    <a:pt x="6651" y="1013874"/>
                  </a:lnTo>
                  <a:lnTo>
                    <a:pt x="6651" y="1038236"/>
                  </a:lnTo>
                  <a:close/>
                  <a:moveTo>
                    <a:pt x="739" y="995423"/>
                  </a:moveTo>
                  <a:lnTo>
                    <a:pt x="739" y="970329"/>
                  </a:lnTo>
                  <a:lnTo>
                    <a:pt x="6651" y="970329"/>
                  </a:lnTo>
                  <a:lnTo>
                    <a:pt x="6651" y="995423"/>
                  </a:lnTo>
                  <a:close/>
                  <a:moveTo>
                    <a:pt x="739" y="951861"/>
                  </a:moveTo>
                  <a:lnTo>
                    <a:pt x="739" y="927498"/>
                  </a:lnTo>
                  <a:lnTo>
                    <a:pt x="6651" y="927498"/>
                  </a:lnTo>
                  <a:lnTo>
                    <a:pt x="6651" y="951861"/>
                  </a:lnTo>
                  <a:close/>
                  <a:moveTo>
                    <a:pt x="739" y="909048"/>
                  </a:moveTo>
                  <a:lnTo>
                    <a:pt x="739" y="884686"/>
                  </a:lnTo>
                  <a:lnTo>
                    <a:pt x="6651" y="884686"/>
                  </a:lnTo>
                  <a:lnTo>
                    <a:pt x="6651" y="909048"/>
                  </a:lnTo>
                  <a:close/>
                  <a:moveTo>
                    <a:pt x="739" y="866235"/>
                  </a:moveTo>
                  <a:lnTo>
                    <a:pt x="739" y="841123"/>
                  </a:lnTo>
                  <a:lnTo>
                    <a:pt x="6651" y="841123"/>
                  </a:lnTo>
                  <a:lnTo>
                    <a:pt x="6651" y="866235"/>
                  </a:lnTo>
                  <a:close/>
                  <a:moveTo>
                    <a:pt x="739" y="822672"/>
                  </a:moveTo>
                  <a:lnTo>
                    <a:pt x="739" y="798310"/>
                  </a:lnTo>
                  <a:lnTo>
                    <a:pt x="6651" y="798310"/>
                  </a:lnTo>
                  <a:lnTo>
                    <a:pt x="6651" y="822672"/>
                  </a:lnTo>
                  <a:close/>
                  <a:moveTo>
                    <a:pt x="739" y="779860"/>
                  </a:moveTo>
                  <a:lnTo>
                    <a:pt x="739" y="755497"/>
                  </a:lnTo>
                  <a:lnTo>
                    <a:pt x="6651" y="755497"/>
                  </a:lnTo>
                  <a:lnTo>
                    <a:pt x="6651" y="779860"/>
                  </a:lnTo>
                  <a:close/>
                  <a:moveTo>
                    <a:pt x="739" y="737029"/>
                  </a:moveTo>
                  <a:lnTo>
                    <a:pt x="739" y="711935"/>
                  </a:lnTo>
                  <a:lnTo>
                    <a:pt x="6651" y="711935"/>
                  </a:lnTo>
                  <a:lnTo>
                    <a:pt x="6651" y="737029"/>
                  </a:lnTo>
                  <a:close/>
                  <a:moveTo>
                    <a:pt x="739" y="693484"/>
                  </a:moveTo>
                  <a:lnTo>
                    <a:pt x="739" y="669122"/>
                  </a:lnTo>
                  <a:lnTo>
                    <a:pt x="6651" y="669122"/>
                  </a:lnTo>
                  <a:lnTo>
                    <a:pt x="6651" y="693484"/>
                  </a:lnTo>
                  <a:close/>
                  <a:moveTo>
                    <a:pt x="739" y="650654"/>
                  </a:moveTo>
                  <a:lnTo>
                    <a:pt x="739" y="626292"/>
                  </a:lnTo>
                  <a:lnTo>
                    <a:pt x="6651" y="626292"/>
                  </a:lnTo>
                  <a:lnTo>
                    <a:pt x="6651" y="650654"/>
                  </a:lnTo>
                  <a:close/>
                  <a:moveTo>
                    <a:pt x="739" y="607841"/>
                  </a:moveTo>
                  <a:lnTo>
                    <a:pt x="739" y="582747"/>
                  </a:lnTo>
                  <a:lnTo>
                    <a:pt x="6651" y="582747"/>
                  </a:lnTo>
                  <a:lnTo>
                    <a:pt x="6651" y="607841"/>
                  </a:lnTo>
                  <a:close/>
                  <a:moveTo>
                    <a:pt x="739" y="564279"/>
                  </a:moveTo>
                  <a:lnTo>
                    <a:pt x="739" y="539916"/>
                  </a:lnTo>
                  <a:lnTo>
                    <a:pt x="6651" y="539916"/>
                  </a:lnTo>
                  <a:lnTo>
                    <a:pt x="6651" y="564279"/>
                  </a:lnTo>
                  <a:close/>
                  <a:moveTo>
                    <a:pt x="739" y="521466"/>
                  </a:moveTo>
                  <a:lnTo>
                    <a:pt x="739" y="497103"/>
                  </a:lnTo>
                  <a:lnTo>
                    <a:pt x="6651" y="497103"/>
                  </a:lnTo>
                  <a:lnTo>
                    <a:pt x="6651" y="521466"/>
                  </a:lnTo>
                  <a:close/>
                  <a:moveTo>
                    <a:pt x="739" y="478653"/>
                  </a:moveTo>
                  <a:lnTo>
                    <a:pt x="739" y="453541"/>
                  </a:lnTo>
                  <a:lnTo>
                    <a:pt x="6651" y="453541"/>
                  </a:lnTo>
                  <a:lnTo>
                    <a:pt x="6651" y="478653"/>
                  </a:lnTo>
                  <a:close/>
                  <a:moveTo>
                    <a:pt x="739" y="435090"/>
                  </a:moveTo>
                  <a:lnTo>
                    <a:pt x="739" y="410728"/>
                  </a:lnTo>
                  <a:lnTo>
                    <a:pt x="6651" y="410728"/>
                  </a:lnTo>
                  <a:lnTo>
                    <a:pt x="6651" y="435090"/>
                  </a:lnTo>
                  <a:close/>
                  <a:moveTo>
                    <a:pt x="739" y="392278"/>
                  </a:moveTo>
                  <a:lnTo>
                    <a:pt x="739" y="367915"/>
                  </a:lnTo>
                  <a:lnTo>
                    <a:pt x="6651" y="367915"/>
                  </a:lnTo>
                  <a:lnTo>
                    <a:pt x="6651" y="392278"/>
                  </a:lnTo>
                  <a:close/>
                  <a:moveTo>
                    <a:pt x="739" y="349447"/>
                  </a:moveTo>
                  <a:lnTo>
                    <a:pt x="739" y="324353"/>
                  </a:lnTo>
                  <a:lnTo>
                    <a:pt x="6651" y="324353"/>
                  </a:lnTo>
                  <a:lnTo>
                    <a:pt x="6651" y="349447"/>
                  </a:lnTo>
                  <a:close/>
                  <a:moveTo>
                    <a:pt x="739" y="305902"/>
                  </a:moveTo>
                  <a:lnTo>
                    <a:pt x="739" y="281540"/>
                  </a:lnTo>
                  <a:lnTo>
                    <a:pt x="6651" y="281540"/>
                  </a:lnTo>
                  <a:lnTo>
                    <a:pt x="6651" y="305902"/>
                  </a:lnTo>
                  <a:close/>
                  <a:moveTo>
                    <a:pt x="739" y="263072"/>
                  </a:moveTo>
                  <a:lnTo>
                    <a:pt x="739" y="238717"/>
                  </a:lnTo>
                  <a:lnTo>
                    <a:pt x="6651" y="238717"/>
                  </a:lnTo>
                  <a:lnTo>
                    <a:pt x="6651" y="263072"/>
                  </a:lnTo>
                  <a:close/>
                  <a:moveTo>
                    <a:pt x="739" y="220261"/>
                  </a:moveTo>
                  <a:lnTo>
                    <a:pt x="739" y="195161"/>
                  </a:lnTo>
                  <a:lnTo>
                    <a:pt x="6651" y="195161"/>
                  </a:lnTo>
                  <a:lnTo>
                    <a:pt x="6651" y="220261"/>
                  </a:lnTo>
                  <a:close/>
                  <a:moveTo>
                    <a:pt x="739" y="176703"/>
                  </a:moveTo>
                  <a:lnTo>
                    <a:pt x="739" y="152341"/>
                  </a:lnTo>
                  <a:lnTo>
                    <a:pt x="6651" y="152341"/>
                  </a:lnTo>
                  <a:lnTo>
                    <a:pt x="6651" y="176703"/>
                  </a:lnTo>
                  <a:close/>
                  <a:moveTo>
                    <a:pt x="739" y="133885"/>
                  </a:moveTo>
                  <a:lnTo>
                    <a:pt x="739" y="109523"/>
                  </a:lnTo>
                  <a:lnTo>
                    <a:pt x="6651" y="109523"/>
                  </a:lnTo>
                  <a:lnTo>
                    <a:pt x="6651" y="133885"/>
                  </a:lnTo>
                  <a:close/>
                  <a:moveTo>
                    <a:pt x="739" y="91067"/>
                  </a:moveTo>
                  <a:lnTo>
                    <a:pt x="739" y="65966"/>
                  </a:lnTo>
                  <a:lnTo>
                    <a:pt x="6651" y="65966"/>
                  </a:lnTo>
                  <a:lnTo>
                    <a:pt x="6651" y="91067"/>
                  </a:lnTo>
                  <a:close/>
                  <a:moveTo>
                    <a:pt x="739" y="47510"/>
                  </a:moveTo>
                  <a:lnTo>
                    <a:pt x="739" y="23148"/>
                  </a:lnTo>
                  <a:lnTo>
                    <a:pt x="6651" y="23148"/>
                  </a:lnTo>
                  <a:lnTo>
                    <a:pt x="6651" y="47510"/>
                  </a:lnTo>
                  <a:close/>
                  <a:moveTo>
                    <a:pt x="739" y="4692"/>
                  </a:moveTo>
                  <a:lnTo>
                    <a:pt x="739" y="263"/>
                  </a:lnTo>
                  <a:lnTo>
                    <a:pt x="26584" y="263"/>
                  </a:lnTo>
                  <a:lnTo>
                    <a:pt x="26584" y="6167"/>
                  </a:lnTo>
                  <a:lnTo>
                    <a:pt x="3704" y="6167"/>
                  </a:lnTo>
                  <a:lnTo>
                    <a:pt x="6651" y="3215"/>
                  </a:lnTo>
                  <a:lnTo>
                    <a:pt x="6651" y="4692"/>
                  </a:lnTo>
                  <a:close/>
                  <a:moveTo>
                    <a:pt x="45034" y="263"/>
                  </a:moveTo>
                  <a:lnTo>
                    <a:pt x="70146" y="263"/>
                  </a:lnTo>
                  <a:lnTo>
                    <a:pt x="70146" y="6167"/>
                  </a:lnTo>
                  <a:lnTo>
                    <a:pt x="45034" y="6167"/>
                  </a:lnTo>
                  <a:close/>
                  <a:moveTo>
                    <a:pt x="88597" y="263"/>
                  </a:moveTo>
                  <a:lnTo>
                    <a:pt x="112959" y="263"/>
                  </a:lnTo>
                  <a:lnTo>
                    <a:pt x="112959" y="6167"/>
                  </a:lnTo>
                  <a:lnTo>
                    <a:pt x="88597" y="6167"/>
                  </a:lnTo>
                  <a:close/>
                  <a:moveTo>
                    <a:pt x="131410" y="263"/>
                  </a:moveTo>
                  <a:lnTo>
                    <a:pt x="155772" y="263"/>
                  </a:lnTo>
                  <a:lnTo>
                    <a:pt x="155772" y="6167"/>
                  </a:lnTo>
                  <a:lnTo>
                    <a:pt x="131410" y="6167"/>
                  </a:lnTo>
                  <a:close/>
                  <a:moveTo>
                    <a:pt x="174240" y="263"/>
                  </a:moveTo>
                  <a:lnTo>
                    <a:pt x="199335" y="263"/>
                  </a:lnTo>
                  <a:lnTo>
                    <a:pt x="199335" y="6167"/>
                  </a:lnTo>
                  <a:lnTo>
                    <a:pt x="174240" y="6167"/>
                  </a:lnTo>
                  <a:close/>
                  <a:moveTo>
                    <a:pt x="217785" y="263"/>
                  </a:moveTo>
                  <a:lnTo>
                    <a:pt x="242147" y="263"/>
                  </a:lnTo>
                  <a:lnTo>
                    <a:pt x="242147" y="6167"/>
                  </a:lnTo>
                  <a:lnTo>
                    <a:pt x="217785" y="6167"/>
                  </a:lnTo>
                  <a:close/>
                  <a:moveTo>
                    <a:pt x="260615" y="263"/>
                  </a:moveTo>
                  <a:lnTo>
                    <a:pt x="284977" y="263"/>
                  </a:lnTo>
                  <a:lnTo>
                    <a:pt x="284977" y="6167"/>
                  </a:lnTo>
                  <a:lnTo>
                    <a:pt x="260615" y="6167"/>
                  </a:lnTo>
                  <a:close/>
                  <a:moveTo>
                    <a:pt x="303428" y="263"/>
                  </a:moveTo>
                  <a:lnTo>
                    <a:pt x="328523" y="263"/>
                  </a:lnTo>
                  <a:lnTo>
                    <a:pt x="328523" y="6167"/>
                  </a:lnTo>
                  <a:lnTo>
                    <a:pt x="303428" y="6167"/>
                  </a:lnTo>
                  <a:close/>
                  <a:moveTo>
                    <a:pt x="346991" y="263"/>
                  </a:moveTo>
                  <a:lnTo>
                    <a:pt x="371353" y="263"/>
                  </a:lnTo>
                  <a:lnTo>
                    <a:pt x="371353" y="6167"/>
                  </a:lnTo>
                  <a:lnTo>
                    <a:pt x="346991" y="6167"/>
                  </a:lnTo>
                  <a:close/>
                  <a:moveTo>
                    <a:pt x="389803" y="263"/>
                  </a:moveTo>
                  <a:lnTo>
                    <a:pt x="414166" y="263"/>
                  </a:lnTo>
                  <a:lnTo>
                    <a:pt x="414166" y="6167"/>
                  </a:lnTo>
                  <a:lnTo>
                    <a:pt x="389803" y="6167"/>
                  </a:lnTo>
                  <a:close/>
                  <a:moveTo>
                    <a:pt x="432616" y="263"/>
                  </a:moveTo>
                  <a:lnTo>
                    <a:pt x="457728" y="263"/>
                  </a:lnTo>
                  <a:lnTo>
                    <a:pt x="457728" y="6167"/>
                  </a:lnTo>
                  <a:lnTo>
                    <a:pt x="432616" y="6167"/>
                  </a:lnTo>
                  <a:close/>
                  <a:moveTo>
                    <a:pt x="476179" y="263"/>
                  </a:moveTo>
                  <a:lnTo>
                    <a:pt x="500541" y="263"/>
                  </a:lnTo>
                  <a:lnTo>
                    <a:pt x="500541" y="6167"/>
                  </a:lnTo>
                  <a:lnTo>
                    <a:pt x="476179" y="6167"/>
                  </a:lnTo>
                  <a:close/>
                  <a:moveTo>
                    <a:pt x="518992" y="263"/>
                  </a:moveTo>
                  <a:lnTo>
                    <a:pt x="543354" y="263"/>
                  </a:lnTo>
                  <a:lnTo>
                    <a:pt x="543354" y="6167"/>
                  </a:lnTo>
                  <a:lnTo>
                    <a:pt x="518992" y="6167"/>
                  </a:lnTo>
                  <a:close/>
                  <a:moveTo>
                    <a:pt x="561822" y="263"/>
                  </a:moveTo>
                  <a:lnTo>
                    <a:pt x="586916" y="263"/>
                  </a:lnTo>
                  <a:lnTo>
                    <a:pt x="586916" y="6167"/>
                  </a:lnTo>
                  <a:lnTo>
                    <a:pt x="561822" y="6167"/>
                  </a:lnTo>
                  <a:close/>
                  <a:moveTo>
                    <a:pt x="605367" y="263"/>
                  </a:moveTo>
                  <a:lnTo>
                    <a:pt x="629729" y="263"/>
                  </a:lnTo>
                  <a:lnTo>
                    <a:pt x="629729" y="6167"/>
                  </a:lnTo>
                  <a:lnTo>
                    <a:pt x="605367" y="6167"/>
                  </a:lnTo>
                  <a:close/>
                  <a:moveTo>
                    <a:pt x="648197" y="263"/>
                  </a:moveTo>
                  <a:lnTo>
                    <a:pt x="672560" y="263"/>
                  </a:lnTo>
                  <a:lnTo>
                    <a:pt x="672560" y="6167"/>
                  </a:lnTo>
                  <a:lnTo>
                    <a:pt x="648197" y="6167"/>
                  </a:lnTo>
                  <a:close/>
                  <a:moveTo>
                    <a:pt x="691010" y="263"/>
                  </a:moveTo>
                  <a:lnTo>
                    <a:pt x="716105" y="263"/>
                  </a:lnTo>
                  <a:lnTo>
                    <a:pt x="716105" y="6167"/>
                  </a:lnTo>
                  <a:lnTo>
                    <a:pt x="691010" y="6167"/>
                  </a:lnTo>
                  <a:close/>
                  <a:moveTo>
                    <a:pt x="734573" y="263"/>
                  </a:moveTo>
                  <a:lnTo>
                    <a:pt x="758935" y="263"/>
                  </a:lnTo>
                  <a:lnTo>
                    <a:pt x="758935" y="6167"/>
                  </a:lnTo>
                  <a:lnTo>
                    <a:pt x="734573" y="6167"/>
                  </a:lnTo>
                  <a:close/>
                  <a:moveTo>
                    <a:pt x="777386" y="263"/>
                  </a:moveTo>
                  <a:lnTo>
                    <a:pt x="801748" y="263"/>
                  </a:lnTo>
                  <a:lnTo>
                    <a:pt x="801748" y="6167"/>
                  </a:lnTo>
                  <a:lnTo>
                    <a:pt x="777386" y="6167"/>
                  </a:lnTo>
                  <a:close/>
                  <a:moveTo>
                    <a:pt x="820198" y="263"/>
                  </a:moveTo>
                  <a:lnTo>
                    <a:pt x="845310" y="263"/>
                  </a:lnTo>
                  <a:lnTo>
                    <a:pt x="845310" y="6167"/>
                  </a:lnTo>
                  <a:lnTo>
                    <a:pt x="820198" y="6167"/>
                  </a:lnTo>
                  <a:close/>
                  <a:moveTo>
                    <a:pt x="863761" y="263"/>
                  </a:moveTo>
                  <a:lnTo>
                    <a:pt x="888123" y="263"/>
                  </a:lnTo>
                  <a:lnTo>
                    <a:pt x="888123" y="6167"/>
                  </a:lnTo>
                  <a:lnTo>
                    <a:pt x="863761" y="6167"/>
                  </a:lnTo>
                  <a:close/>
                  <a:moveTo>
                    <a:pt x="906574" y="263"/>
                  </a:moveTo>
                  <a:lnTo>
                    <a:pt x="930936" y="263"/>
                  </a:lnTo>
                  <a:lnTo>
                    <a:pt x="930936" y="6167"/>
                  </a:lnTo>
                  <a:lnTo>
                    <a:pt x="906574" y="6167"/>
                  </a:lnTo>
                  <a:close/>
                  <a:moveTo>
                    <a:pt x="949404" y="263"/>
                  </a:moveTo>
                  <a:lnTo>
                    <a:pt x="974499" y="263"/>
                  </a:lnTo>
                  <a:lnTo>
                    <a:pt x="974499" y="6167"/>
                  </a:lnTo>
                  <a:lnTo>
                    <a:pt x="949404" y="6167"/>
                  </a:lnTo>
                  <a:close/>
                  <a:moveTo>
                    <a:pt x="992949" y="263"/>
                  </a:moveTo>
                  <a:lnTo>
                    <a:pt x="1017311" y="263"/>
                  </a:lnTo>
                  <a:lnTo>
                    <a:pt x="1017311" y="6167"/>
                  </a:lnTo>
                  <a:lnTo>
                    <a:pt x="992949" y="6167"/>
                  </a:lnTo>
                  <a:close/>
                  <a:moveTo>
                    <a:pt x="1035779" y="263"/>
                  </a:moveTo>
                  <a:lnTo>
                    <a:pt x="1054230" y="263"/>
                  </a:lnTo>
                  <a:lnTo>
                    <a:pt x="1054230" y="12812"/>
                  </a:lnTo>
                  <a:lnTo>
                    <a:pt x="1048318" y="12812"/>
                  </a:lnTo>
                  <a:lnTo>
                    <a:pt x="1048318" y="3215"/>
                  </a:lnTo>
                  <a:lnTo>
                    <a:pt x="1051283" y="6167"/>
                  </a:lnTo>
                  <a:lnTo>
                    <a:pt x="1035779" y="6167"/>
                  </a:lnTo>
                  <a:close/>
                  <a:moveTo>
                    <a:pt x="1054230" y="31269"/>
                  </a:moveTo>
                  <a:lnTo>
                    <a:pt x="1054230" y="55631"/>
                  </a:lnTo>
                  <a:lnTo>
                    <a:pt x="1048318" y="55631"/>
                  </a:lnTo>
                  <a:lnTo>
                    <a:pt x="1048318" y="31269"/>
                  </a:lnTo>
                  <a:close/>
                  <a:moveTo>
                    <a:pt x="1054230" y="74087"/>
                  </a:moveTo>
                  <a:lnTo>
                    <a:pt x="1054230" y="98449"/>
                  </a:lnTo>
                  <a:lnTo>
                    <a:pt x="1048318" y="98449"/>
                  </a:lnTo>
                  <a:lnTo>
                    <a:pt x="1048318" y="74087"/>
                  </a:lnTo>
                  <a:close/>
                  <a:moveTo>
                    <a:pt x="1054230" y="116905"/>
                  </a:moveTo>
                  <a:lnTo>
                    <a:pt x="1054230" y="142007"/>
                  </a:lnTo>
                  <a:lnTo>
                    <a:pt x="1048318" y="142007"/>
                  </a:lnTo>
                  <a:lnTo>
                    <a:pt x="1048318" y="116905"/>
                  </a:lnTo>
                  <a:close/>
                  <a:moveTo>
                    <a:pt x="1054230" y="160463"/>
                  </a:moveTo>
                  <a:lnTo>
                    <a:pt x="1054230" y="184825"/>
                  </a:lnTo>
                  <a:lnTo>
                    <a:pt x="1048318" y="184825"/>
                  </a:lnTo>
                  <a:lnTo>
                    <a:pt x="1048318" y="160463"/>
                  </a:lnTo>
                  <a:close/>
                  <a:moveTo>
                    <a:pt x="1054230" y="203281"/>
                  </a:moveTo>
                  <a:lnTo>
                    <a:pt x="1054230" y="227643"/>
                  </a:lnTo>
                  <a:lnTo>
                    <a:pt x="1048318" y="227643"/>
                  </a:lnTo>
                  <a:lnTo>
                    <a:pt x="1048318" y="203281"/>
                  </a:lnTo>
                  <a:close/>
                  <a:moveTo>
                    <a:pt x="1054230" y="246100"/>
                  </a:moveTo>
                  <a:lnTo>
                    <a:pt x="1054230" y="271199"/>
                  </a:lnTo>
                  <a:lnTo>
                    <a:pt x="1048318" y="271199"/>
                  </a:lnTo>
                  <a:lnTo>
                    <a:pt x="1048318" y="246100"/>
                  </a:lnTo>
                  <a:close/>
                  <a:moveTo>
                    <a:pt x="1054230" y="289649"/>
                  </a:moveTo>
                  <a:lnTo>
                    <a:pt x="1054230" y="314011"/>
                  </a:lnTo>
                  <a:lnTo>
                    <a:pt x="1048318" y="314011"/>
                  </a:lnTo>
                  <a:lnTo>
                    <a:pt x="1048318" y="289649"/>
                  </a:lnTo>
                  <a:close/>
                  <a:moveTo>
                    <a:pt x="1054230" y="332479"/>
                  </a:moveTo>
                  <a:lnTo>
                    <a:pt x="1054230" y="356841"/>
                  </a:lnTo>
                  <a:lnTo>
                    <a:pt x="1048318" y="356841"/>
                  </a:lnTo>
                  <a:lnTo>
                    <a:pt x="1048318" y="332479"/>
                  </a:lnTo>
                  <a:close/>
                  <a:moveTo>
                    <a:pt x="1054230" y="375292"/>
                  </a:moveTo>
                  <a:lnTo>
                    <a:pt x="1054230" y="400387"/>
                  </a:lnTo>
                  <a:lnTo>
                    <a:pt x="1048318" y="400387"/>
                  </a:lnTo>
                  <a:lnTo>
                    <a:pt x="1048318" y="375292"/>
                  </a:lnTo>
                  <a:close/>
                  <a:moveTo>
                    <a:pt x="1054230" y="418855"/>
                  </a:moveTo>
                  <a:lnTo>
                    <a:pt x="1054230" y="443217"/>
                  </a:lnTo>
                  <a:lnTo>
                    <a:pt x="1048318" y="443217"/>
                  </a:lnTo>
                  <a:lnTo>
                    <a:pt x="1048318" y="418855"/>
                  </a:lnTo>
                  <a:close/>
                  <a:moveTo>
                    <a:pt x="1054230" y="461667"/>
                  </a:moveTo>
                  <a:lnTo>
                    <a:pt x="1054230" y="486030"/>
                  </a:lnTo>
                  <a:lnTo>
                    <a:pt x="1048318" y="486030"/>
                  </a:lnTo>
                  <a:lnTo>
                    <a:pt x="1048318" y="461667"/>
                  </a:lnTo>
                  <a:close/>
                  <a:moveTo>
                    <a:pt x="1054230" y="504480"/>
                  </a:moveTo>
                  <a:lnTo>
                    <a:pt x="1054230" y="529592"/>
                  </a:lnTo>
                  <a:lnTo>
                    <a:pt x="1048318" y="529592"/>
                  </a:lnTo>
                  <a:lnTo>
                    <a:pt x="1048318" y="504480"/>
                  </a:lnTo>
                  <a:close/>
                  <a:moveTo>
                    <a:pt x="1054230" y="548043"/>
                  </a:moveTo>
                  <a:lnTo>
                    <a:pt x="1054230" y="572405"/>
                  </a:lnTo>
                  <a:lnTo>
                    <a:pt x="1048318" y="572405"/>
                  </a:lnTo>
                  <a:lnTo>
                    <a:pt x="1048318" y="548043"/>
                  </a:lnTo>
                  <a:close/>
                  <a:moveTo>
                    <a:pt x="1054230" y="590856"/>
                  </a:moveTo>
                  <a:lnTo>
                    <a:pt x="1054230" y="615218"/>
                  </a:lnTo>
                  <a:lnTo>
                    <a:pt x="1048318" y="615218"/>
                  </a:lnTo>
                  <a:lnTo>
                    <a:pt x="1048318" y="590856"/>
                  </a:lnTo>
                  <a:close/>
                  <a:moveTo>
                    <a:pt x="1054230" y="633686"/>
                  </a:moveTo>
                  <a:lnTo>
                    <a:pt x="1054230" y="658781"/>
                  </a:lnTo>
                  <a:lnTo>
                    <a:pt x="1048318" y="658781"/>
                  </a:lnTo>
                  <a:lnTo>
                    <a:pt x="1048318" y="633686"/>
                  </a:lnTo>
                  <a:close/>
                  <a:moveTo>
                    <a:pt x="1054230" y="677231"/>
                  </a:moveTo>
                  <a:lnTo>
                    <a:pt x="1054230" y="701593"/>
                  </a:lnTo>
                  <a:lnTo>
                    <a:pt x="1048318" y="701593"/>
                  </a:lnTo>
                  <a:lnTo>
                    <a:pt x="1048318" y="677231"/>
                  </a:lnTo>
                  <a:close/>
                  <a:moveTo>
                    <a:pt x="1054230" y="720061"/>
                  </a:moveTo>
                  <a:lnTo>
                    <a:pt x="1054230" y="744424"/>
                  </a:lnTo>
                  <a:lnTo>
                    <a:pt x="1048318" y="744424"/>
                  </a:lnTo>
                  <a:lnTo>
                    <a:pt x="1048318" y="720061"/>
                  </a:lnTo>
                  <a:close/>
                  <a:moveTo>
                    <a:pt x="1054230" y="762874"/>
                  </a:moveTo>
                  <a:lnTo>
                    <a:pt x="1054230" y="787969"/>
                  </a:lnTo>
                  <a:lnTo>
                    <a:pt x="1048318" y="787969"/>
                  </a:lnTo>
                  <a:lnTo>
                    <a:pt x="1048318" y="762874"/>
                  </a:lnTo>
                  <a:close/>
                  <a:moveTo>
                    <a:pt x="1054230" y="806437"/>
                  </a:moveTo>
                  <a:lnTo>
                    <a:pt x="1054230" y="830799"/>
                  </a:lnTo>
                  <a:lnTo>
                    <a:pt x="1048318" y="830799"/>
                  </a:lnTo>
                  <a:lnTo>
                    <a:pt x="1048318" y="806437"/>
                  </a:lnTo>
                  <a:close/>
                  <a:moveTo>
                    <a:pt x="1054230" y="849249"/>
                  </a:moveTo>
                  <a:lnTo>
                    <a:pt x="1054230" y="873612"/>
                  </a:lnTo>
                  <a:lnTo>
                    <a:pt x="1048318" y="873612"/>
                  </a:lnTo>
                  <a:lnTo>
                    <a:pt x="1048318" y="849249"/>
                  </a:lnTo>
                  <a:close/>
                  <a:moveTo>
                    <a:pt x="1054230" y="892062"/>
                  </a:moveTo>
                  <a:lnTo>
                    <a:pt x="1054230" y="917175"/>
                  </a:lnTo>
                  <a:lnTo>
                    <a:pt x="1048318" y="917175"/>
                  </a:lnTo>
                  <a:lnTo>
                    <a:pt x="1048318" y="892062"/>
                  </a:lnTo>
                  <a:close/>
                  <a:moveTo>
                    <a:pt x="1054230" y="935625"/>
                  </a:moveTo>
                  <a:lnTo>
                    <a:pt x="1054230" y="959987"/>
                  </a:lnTo>
                  <a:lnTo>
                    <a:pt x="1048318" y="959987"/>
                  </a:lnTo>
                  <a:lnTo>
                    <a:pt x="1048318" y="935625"/>
                  </a:lnTo>
                  <a:close/>
                  <a:moveTo>
                    <a:pt x="1054230" y="978438"/>
                  </a:moveTo>
                  <a:lnTo>
                    <a:pt x="1054230" y="1002800"/>
                  </a:lnTo>
                  <a:lnTo>
                    <a:pt x="1048318" y="1002800"/>
                  </a:lnTo>
                  <a:lnTo>
                    <a:pt x="1048318" y="978438"/>
                  </a:lnTo>
                  <a:close/>
                  <a:moveTo>
                    <a:pt x="1054230" y="1021268"/>
                  </a:moveTo>
                  <a:lnTo>
                    <a:pt x="1054230" y="1046363"/>
                  </a:lnTo>
                  <a:lnTo>
                    <a:pt x="1048318" y="1046363"/>
                  </a:lnTo>
                  <a:lnTo>
                    <a:pt x="1048318" y="1021268"/>
                  </a:lnTo>
                  <a:close/>
                  <a:moveTo>
                    <a:pt x="1054230" y="1064813"/>
                  </a:moveTo>
                  <a:lnTo>
                    <a:pt x="1054230" y="1089175"/>
                  </a:lnTo>
                  <a:lnTo>
                    <a:pt x="1048318" y="1089175"/>
                  </a:lnTo>
                  <a:lnTo>
                    <a:pt x="1048318" y="1064813"/>
                  </a:lnTo>
                  <a:close/>
                  <a:moveTo>
                    <a:pt x="1054230" y="1107643"/>
                  </a:moveTo>
                  <a:lnTo>
                    <a:pt x="1054230" y="1132006"/>
                  </a:lnTo>
                  <a:lnTo>
                    <a:pt x="1048318" y="1132006"/>
                  </a:lnTo>
                  <a:lnTo>
                    <a:pt x="1048318" y="1107643"/>
                  </a:lnTo>
                  <a:close/>
                  <a:moveTo>
                    <a:pt x="1054230" y="1150456"/>
                  </a:moveTo>
                  <a:lnTo>
                    <a:pt x="1054230" y="1175551"/>
                  </a:lnTo>
                  <a:lnTo>
                    <a:pt x="1048318" y="1175551"/>
                  </a:lnTo>
                  <a:lnTo>
                    <a:pt x="1048318" y="1150456"/>
                  </a:lnTo>
                  <a:close/>
                  <a:moveTo>
                    <a:pt x="1054230" y="1194019"/>
                  </a:moveTo>
                  <a:lnTo>
                    <a:pt x="1054230" y="1218381"/>
                  </a:lnTo>
                  <a:lnTo>
                    <a:pt x="1048318" y="1218381"/>
                  </a:lnTo>
                  <a:lnTo>
                    <a:pt x="1048318" y="1194019"/>
                  </a:lnTo>
                  <a:close/>
                  <a:moveTo>
                    <a:pt x="1054230" y="1236832"/>
                  </a:moveTo>
                  <a:lnTo>
                    <a:pt x="1054230" y="1261194"/>
                  </a:lnTo>
                  <a:lnTo>
                    <a:pt x="1048318" y="1261194"/>
                  </a:lnTo>
                  <a:lnTo>
                    <a:pt x="1048318" y="1236832"/>
                  </a:lnTo>
                  <a:close/>
                  <a:moveTo>
                    <a:pt x="1054230" y="1279645"/>
                  </a:moveTo>
                  <a:lnTo>
                    <a:pt x="1054230" y="1304756"/>
                  </a:lnTo>
                  <a:lnTo>
                    <a:pt x="1048318" y="1304756"/>
                  </a:lnTo>
                  <a:lnTo>
                    <a:pt x="1048318" y="1279645"/>
                  </a:lnTo>
                  <a:close/>
                  <a:moveTo>
                    <a:pt x="1054230" y="1323207"/>
                  </a:moveTo>
                  <a:lnTo>
                    <a:pt x="1054230" y="1347569"/>
                  </a:lnTo>
                  <a:lnTo>
                    <a:pt x="1048318" y="1347569"/>
                  </a:lnTo>
                  <a:lnTo>
                    <a:pt x="1048318" y="1323207"/>
                  </a:lnTo>
                  <a:close/>
                  <a:moveTo>
                    <a:pt x="1054230" y="1366020"/>
                  </a:moveTo>
                  <a:lnTo>
                    <a:pt x="1054230" y="1390382"/>
                  </a:lnTo>
                  <a:lnTo>
                    <a:pt x="1048318" y="1390382"/>
                  </a:lnTo>
                  <a:lnTo>
                    <a:pt x="1048318" y="1366020"/>
                  </a:lnTo>
                  <a:close/>
                  <a:moveTo>
                    <a:pt x="1054230" y="1408850"/>
                  </a:moveTo>
                  <a:lnTo>
                    <a:pt x="1054230" y="1433945"/>
                  </a:lnTo>
                  <a:lnTo>
                    <a:pt x="1048318" y="1433945"/>
                  </a:lnTo>
                  <a:lnTo>
                    <a:pt x="1048318" y="1408850"/>
                  </a:lnTo>
                  <a:close/>
                  <a:moveTo>
                    <a:pt x="1054230" y="1452395"/>
                  </a:moveTo>
                  <a:lnTo>
                    <a:pt x="1054230" y="1476758"/>
                  </a:lnTo>
                  <a:lnTo>
                    <a:pt x="1048318" y="1476758"/>
                  </a:lnTo>
                  <a:lnTo>
                    <a:pt x="1048318" y="1452395"/>
                  </a:lnTo>
                  <a:close/>
                  <a:moveTo>
                    <a:pt x="1054230" y="1495226"/>
                  </a:moveTo>
                  <a:lnTo>
                    <a:pt x="1054230" y="1515158"/>
                  </a:lnTo>
                  <a:lnTo>
                    <a:pt x="1043156" y="1515158"/>
                  </a:lnTo>
                  <a:lnTo>
                    <a:pt x="1043156" y="1508514"/>
                  </a:lnTo>
                  <a:lnTo>
                    <a:pt x="1051283" y="1508514"/>
                  </a:lnTo>
                  <a:lnTo>
                    <a:pt x="1048318" y="1512194"/>
                  </a:lnTo>
                  <a:lnTo>
                    <a:pt x="1048318" y="1495226"/>
                  </a:lnTo>
                  <a:close/>
                  <a:moveTo>
                    <a:pt x="1024706" y="1515158"/>
                  </a:moveTo>
                  <a:lnTo>
                    <a:pt x="1000343" y="1515158"/>
                  </a:lnTo>
                  <a:lnTo>
                    <a:pt x="1000343" y="1508514"/>
                  </a:lnTo>
                  <a:lnTo>
                    <a:pt x="1024706" y="1508514"/>
                  </a:lnTo>
                  <a:close/>
                  <a:moveTo>
                    <a:pt x="981875" y="1515158"/>
                  </a:moveTo>
                  <a:lnTo>
                    <a:pt x="956781" y="1515158"/>
                  </a:lnTo>
                  <a:lnTo>
                    <a:pt x="956781" y="1508514"/>
                  </a:lnTo>
                  <a:lnTo>
                    <a:pt x="981875" y="1508514"/>
                  </a:lnTo>
                  <a:close/>
                  <a:moveTo>
                    <a:pt x="938330" y="1515158"/>
                  </a:moveTo>
                  <a:lnTo>
                    <a:pt x="913968" y="1515158"/>
                  </a:lnTo>
                  <a:lnTo>
                    <a:pt x="913968" y="1508514"/>
                  </a:lnTo>
                  <a:lnTo>
                    <a:pt x="938330" y="1508514"/>
                  </a:lnTo>
                  <a:close/>
                  <a:moveTo>
                    <a:pt x="895500" y="1515158"/>
                  </a:moveTo>
                  <a:lnTo>
                    <a:pt x="871138" y="1515158"/>
                  </a:lnTo>
                  <a:lnTo>
                    <a:pt x="871138" y="1508514"/>
                  </a:lnTo>
                  <a:lnTo>
                    <a:pt x="895500" y="1508514"/>
                  </a:lnTo>
                  <a:close/>
                  <a:moveTo>
                    <a:pt x="852687" y="1515158"/>
                  </a:moveTo>
                  <a:lnTo>
                    <a:pt x="827592" y="1515158"/>
                  </a:lnTo>
                  <a:lnTo>
                    <a:pt x="827592" y="1508514"/>
                  </a:lnTo>
                  <a:lnTo>
                    <a:pt x="852687" y="1508514"/>
                  </a:lnTo>
                  <a:close/>
                  <a:moveTo>
                    <a:pt x="809124" y="1515158"/>
                  </a:moveTo>
                  <a:lnTo>
                    <a:pt x="784762" y="1515158"/>
                  </a:lnTo>
                  <a:lnTo>
                    <a:pt x="784762" y="1508514"/>
                  </a:lnTo>
                  <a:lnTo>
                    <a:pt x="809124" y="1508514"/>
                  </a:lnTo>
                  <a:close/>
                  <a:moveTo>
                    <a:pt x="766312" y="1515158"/>
                  </a:moveTo>
                  <a:lnTo>
                    <a:pt x="741949" y="1515158"/>
                  </a:lnTo>
                  <a:lnTo>
                    <a:pt x="741949" y="1508514"/>
                  </a:lnTo>
                  <a:lnTo>
                    <a:pt x="766312" y="1508514"/>
                  </a:lnTo>
                  <a:close/>
                  <a:moveTo>
                    <a:pt x="723499" y="1515158"/>
                  </a:moveTo>
                  <a:lnTo>
                    <a:pt x="698387" y="1515158"/>
                  </a:lnTo>
                  <a:lnTo>
                    <a:pt x="698387" y="1508514"/>
                  </a:lnTo>
                  <a:lnTo>
                    <a:pt x="723499" y="1508514"/>
                  </a:lnTo>
                  <a:close/>
                  <a:moveTo>
                    <a:pt x="679936" y="1515158"/>
                  </a:moveTo>
                  <a:lnTo>
                    <a:pt x="655574" y="1515158"/>
                  </a:lnTo>
                  <a:lnTo>
                    <a:pt x="655574" y="1508514"/>
                  </a:lnTo>
                  <a:lnTo>
                    <a:pt x="679936" y="1508514"/>
                  </a:lnTo>
                  <a:close/>
                  <a:moveTo>
                    <a:pt x="637123" y="1515158"/>
                  </a:moveTo>
                  <a:lnTo>
                    <a:pt x="612761" y="1515158"/>
                  </a:lnTo>
                  <a:lnTo>
                    <a:pt x="612761" y="1508514"/>
                  </a:lnTo>
                  <a:lnTo>
                    <a:pt x="637123" y="1508514"/>
                  </a:lnTo>
                  <a:close/>
                  <a:moveTo>
                    <a:pt x="594293" y="1515158"/>
                  </a:moveTo>
                  <a:lnTo>
                    <a:pt x="569199" y="1515158"/>
                  </a:lnTo>
                  <a:lnTo>
                    <a:pt x="569199" y="1508514"/>
                  </a:lnTo>
                  <a:lnTo>
                    <a:pt x="594293" y="1508514"/>
                  </a:lnTo>
                  <a:close/>
                  <a:moveTo>
                    <a:pt x="550748" y="1515158"/>
                  </a:moveTo>
                  <a:lnTo>
                    <a:pt x="526386" y="1515158"/>
                  </a:lnTo>
                  <a:lnTo>
                    <a:pt x="526386" y="1508514"/>
                  </a:lnTo>
                  <a:lnTo>
                    <a:pt x="550748" y="1508514"/>
                  </a:lnTo>
                  <a:close/>
                  <a:moveTo>
                    <a:pt x="507918" y="1515158"/>
                  </a:moveTo>
                  <a:lnTo>
                    <a:pt x="483555" y="1515158"/>
                  </a:lnTo>
                  <a:lnTo>
                    <a:pt x="483555" y="1508514"/>
                  </a:lnTo>
                  <a:lnTo>
                    <a:pt x="507918" y="1508514"/>
                  </a:lnTo>
                  <a:close/>
                  <a:moveTo>
                    <a:pt x="465105" y="1515158"/>
                  </a:moveTo>
                  <a:lnTo>
                    <a:pt x="440010" y="1515158"/>
                  </a:lnTo>
                  <a:lnTo>
                    <a:pt x="440010" y="1508514"/>
                  </a:lnTo>
                  <a:lnTo>
                    <a:pt x="465105" y="1508514"/>
                  </a:lnTo>
                  <a:close/>
                  <a:moveTo>
                    <a:pt x="421542" y="1515158"/>
                  </a:moveTo>
                  <a:lnTo>
                    <a:pt x="397180" y="1515158"/>
                  </a:lnTo>
                  <a:lnTo>
                    <a:pt x="397180" y="1508514"/>
                  </a:lnTo>
                  <a:lnTo>
                    <a:pt x="421542" y="1508514"/>
                  </a:lnTo>
                  <a:close/>
                  <a:moveTo>
                    <a:pt x="378730" y="1515158"/>
                  </a:moveTo>
                  <a:lnTo>
                    <a:pt x="354367" y="1515158"/>
                  </a:lnTo>
                  <a:lnTo>
                    <a:pt x="354367" y="1508514"/>
                  </a:lnTo>
                  <a:lnTo>
                    <a:pt x="378730" y="1508514"/>
                  </a:lnTo>
                  <a:close/>
                  <a:moveTo>
                    <a:pt x="335917" y="1515158"/>
                  </a:moveTo>
                  <a:lnTo>
                    <a:pt x="310805" y="1515158"/>
                  </a:lnTo>
                  <a:lnTo>
                    <a:pt x="310805" y="1508514"/>
                  </a:lnTo>
                  <a:lnTo>
                    <a:pt x="335917" y="1508514"/>
                  </a:lnTo>
                  <a:close/>
                  <a:moveTo>
                    <a:pt x="292354" y="1515158"/>
                  </a:moveTo>
                  <a:lnTo>
                    <a:pt x="267992" y="1515158"/>
                  </a:lnTo>
                  <a:lnTo>
                    <a:pt x="267992" y="1508514"/>
                  </a:lnTo>
                  <a:lnTo>
                    <a:pt x="292354" y="1508514"/>
                  </a:lnTo>
                  <a:close/>
                  <a:moveTo>
                    <a:pt x="249541" y="1515158"/>
                  </a:moveTo>
                  <a:lnTo>
                    <a:pt x="225179" y="1515158"/>
                  </a:lnTo>
                  <a:lnTo>
                    <a:pt x="225179" y="1508514"/>
                  </a:lnTo>
                  <a:lnTo>
                    <a:pt x="249541" y="1508514"/>
                  </a:lnTo>
                  <a:close/>
                  <a:moveTo>
                    <a:pt x="206711" y="1515158"/>
                  </a:moveTo>
                  <a:lnTo>
                    <a:pt x="181616" y="1515158"/>
                  </a:lnTo>
                  <a:lnTo>
                    <a:pt x="181616" y="1508514"/>
                  </a:lnTo>
                  <a:lnTo>
                    <a:pt x="206711" y="1508514"/>
                  </a:lnTo>
                  <a:close/>
                  <a:moveTo>
                    <a:pt x="163166" y="1515158"/>
                  </a:moveTo>
                  <a:lnTo>
                    <a:pt x="138804" y="1515158"/>
                  </a:lnTo>
                  <a:lnTo>
                    <a:pt x="138804" y="1508514"/>
                  </a:lnTo>
                  <a:lnTo>
                    <a:pt x="163166" y="1508514"/>
                  </a:lnTo>
                  <a:close/>
                  <a:moveTo>
                    <a:pt x="120336" y="1515158"/>
                  </a:moveTo>
                  <a:lnTo>
                    <a:pt x="95973" y="1515158"/>
                  </a:lnTo>
                  <a:lnTo>
                    <a:pt x="95973" y="1508514"/>
                  </a:lnTo>
                  <a:lnTo>
                    <a:pt x="120336" y="1508514"/>
                  </a:lnTo>
                  <a:close/>
                  <a:moveTo>
                    <a:pt x="77523" y="1515158"/>
                  </a:moveTo>
                  <a:lnTo>
                    <a:pt x="52428" y="1515158"/>
                  </a:lnTo>
                  <a:lnTo>
                    <a:pt x="52428" y="1508514"/>
                  </a:lnTo>
                  <a:lnTo>
                    <a:pt x="77523" y="1508514"/>
                  </a:lnTo>
                  <a:close/>
                  <a:moveTo>
                    <a:pt x="33960" y="1515158"/>
                  </a:moveTo>
                  <a:lnTo>
                    <a:pt x="9598" y="1515158"/>
                  </a:lnTo>
                  <a:lnTo>
                    <a:pt x="9598" y="1508514"/>
                  </a:lnTo>
                  <a:lnTo>
                    <a:pt x="33960" y="1508514"/>
                  </a:lnTo>
                </a:path>
              </a:pathLst>
            </a:custGeom>
            <a:solidFill>
              <a:srgbClr val="000000"/>
            </a:solidFill>
            <a:ln w="7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C96267AF-DA34-48AC-8CAB-E3860E0B99A4}"/>
                </a:ext>
              </a:extLst>
            </p:cNvPr>
            <p:cNvSpPr/>
            <p:nvPr/>
          </p:nvSpPr>
          <p:spPr>
            <a:xfrm>
              <a:off x="9323045" y="5074711"/>
              <a:ext cx="1755568" cy="454024"/>
            </a:xfrm>
            <a:custGeom>
              <a:avLst/>
              <a:gdLst>
                <a:gd name="connsiteX0" fmla="*/ 683 w 1755568"/>
                <a:gd name="connsiteY0" fmla="*/ 451525 h 454024"/>
                <a:gd name="connsiteX1" fmla="*/ 683 w 1755568"/>
                <a:gd name="connsiteY1" fmla="*/ 426413 h 454024"/>
                <a:gd name="connsiteX2" fmla="*/ 6595 w 1755568"/>
                <a:gd name="connsiteY2" fmla="*/ 426413 h 454024"/>
                <a:gd name="connsiteX3" fmla="*/ 6595 w 1755568"/>
                <a:gd name="connsiteY3" fmla="*/ 451525 h 454024"/>
                <a:gd name="connsiteX4" fmla="*/ 683 w 1755568"/>
                <a:gd name="connsiteY4" fmla="*/ 407962 h 454024"/>
                <a:gd name="connsiteX5" fmla="*/ 683 w 1755568"/>
                <a:gd name="connsiteY5" fmla="*/ 383600 h 454024"/>
                <a:gd name="connsiteX6" fmla="*/ 6595 w 1755568"/>
                <a:gd name="connsiteY6" fmla="*/ 383600 h 454024"/>
                <a:gd name="connsiteX7" fmla="*/ 6595 w 1755568"/>
                <a:gd name="connsiteY7" fmla="*/ 407962 h 454024"/>
                <a:gd name="connsiteX8" fmla="*/ 683 w 1755568"/>
                <a:gd name="connsiteY8" fmla="*/ 365149 h 454024"/>
                <a:gd name="connsiteX9" fmla="*/ 683 w 1755568"/>
                <a:gd name="connsiteY9" fmla="*/ 340787 h 454024"/>
                <a:gd name="connsiteX10" fmla="*/ 6595 w 1755568"/>
                <a:gd name="connsiteY10" fmla="*/ 340787 h 454024"/>
                <a:gd name="connsiteX11" fmla="*/ 6595 w 1755568"/>
                <a:gd name="connsiteY11" fmla="*/ 365149 h 454024"/>
                <a:gd name="connsiteX12" fmla="*/ 683 w 1755568"/>
                <a:gd name="connsiteY12" fmla="*/ 322319 h 454024"/>
                <a:gd name="connsiteX13" fmla="*/ 683 w 1755568"/>
                <a:gd name="connsiteY13" fmla="*/ 297224 h 454024"/>
                <a:gd name="connsiteX14" fmla="*/ 6595 w 1755568"/>
                <a:gd name="connsiteY14" fmla="*/ 297224 h 454024"/>
                <a:gd name="connsiteX15" fmla="*/ 6595 w 1755568"/>
                <a:gd name="connsiteY15" fmla="*/ 322319 h 454024"/>
                <a:gd name="connsiteX16" fmla="*/ 683 w 1755568"/>
                <a:gd name="connsiteY16" fmla="*/ 278774 h 454024"/>
                <a:gd name="connsiteX17" fmla="*/ 683 w 1755568"/>
                <a:gd name="connsiteY17" fmla="*/ 254412 h 454024"/>
                <a:gd name="connsiteX18" fmla="*/ 6595 w 1755568"/>
                <a:gd name="connsiteY18" fmla="*/ 254412 h 454024"/>
                <a:gd name="connsiteX19" fmla="*/ 6595 w 1755568"/>
                <a:gd name="connsiteY19" fmla="*/ 278774 h 454024"/>
                <a:gd name="connsiteX20" fmla="*/ 683 w 1755568"/>
                <a:gd name="connsiteY20" fmla="*/ 235944 h 454024"/>
                <a:gd name="connsiteX21" fmla="*/ 683 w 1755568"/>
                <a:gd name="connsiteY21" fmla="*/ 211581 h 454024"/>
                <a:gd name="connsiteX22" fmla="*/ 6595 w 1755568"/>
                <a:gd name="connsiteY22" fmla="*/ 211581 h 454024"/>
                <a:gd name="connsiteX23" fmla="*/ 6595 w 1755568"/>
                <a:gd name="connsiteY23" fmla="*/ 235944 h 454024"/>
                <a:gd name="connsiteX24" fmla="*/ 683 w 1755568"/>
                <a:gd name="connsiteY24" fmla="*/ 193131 h 454024"/>
                <a:gd name="connsiteX25" fmla="*/ 683 w 1755568"/>
                <a:gd name="connsiteY25" fmla="*/ 168036 h 454024"/>
                <a:gd name="connsiteX26" fmla="*/ 6595 w 1755568"/>
                <a:gd name="connsiteY26" fmla="*/ 168036 h 454024"/>
                <a:gd name="connsiteX27" fmla="*/ 6595 w 1755568"/>
                <a:gd name="connsiteY27" fmla="*/ 193131 h 454024"/>
                <a:gd name="connsiteX28" fmla="*/ 683 w 1755568"/>
                <a:gd name="connsiteY28" fmla="*/ 149568 h 454024"/>
                <a:gd name="connsiteX29" fmla="*/ 683 w 1755568"/>
                <a:gd name="connsiteY29" fmla="*/ 125206 h 454024"/>
                <a:gd name="connsiteX30" fmla="*/ 6595 w 1755568"/>
                <a:gd name="connsiteY30" fmla="*/ 125206 h 454024"/>
                <a:gd name="connsiteX31" fmla="*/ 6595 w 1755568"/>
                <a:gd name="connsiteY31" fmla="*/ 149568 h 454024"/>
                <a:gd name="connsiteX32" fmla="*/ 683 w 1755568"/>
                <a:gd name="connsiteY32" fmla="*/ 106755 h 454024"/>
                <a:gd name="connsiteX33" fmla="*/ 683 w 1755568"/>
                <a:gd name="connsiteY33" fmla="*/ 82393 h 454024"/>
                <a:gd name="connsiteX34" fmla="*/ 6595 w 1755568"/>
                <a:gd name="connsiteY34" fmla="*/ 82393 h 454024"/>
                <a:gd name="connsiteX35" fmla="*/ 6595 w 1755568"/>
                <a:gd name="connsiteY35" fmla="*/ 106755 h 454024"/>
                <a:gd name="connsiteX36" fmla="*/ 683 w 1755568"/>
                <a:gd name="connsiteY36" fmla="*/ 63943 h 454024"/>
                <a:gd name="connsiteX37" fmla="*/ 683 w 1755568"/>
                <a:gd name="connsiteY37" fmla="*/ 38830 h 454024"/>
                <a:gd name="connsiteX38" fmla="*/ 6595 w 1755568"/>
                <a:gd name="connsiteY38" fmla="*/ 38830 h 454024"/>
                <a:gd name="connsiteX39" fmla="*/ 6595 w 1755568"/>
                <a:gd name="connsiteY39" fmla="*/ 63943 h 454024"/>
                <a:gd name="connsiteX40" fmla="*/ 683 w 1755568"/>
                <a:gd name="connsiteY40" fmla="*/ 20380 h 454024"/>
                <a:gd name="connsiteX41" fmla="*/ 683 w 1755568"/>
                <a:gd name="connsiteY41" fmla="*/ 447 h 454024"/>
                <a:gd name="connsiteX42" fmla="*/ 11024 w 1755568"/>
                <a:gd name="connsiteY42" fmla="*/ 447 h 454024"/>
                <a:gd name="connsiteX43" fmla="*/ 11024 w 1755568"/>
                <a:gd name="connsiteY43" fmla="*/ 6359 h 454024"/>
                <a:gd name="connsiteX44" fmla="*/ 3648 w 1755568"/>
                <a:gd name="connsiteY44" fmla="*/ 6359 h 454024"/>
                <a:gd name="connsiteX45" fmla="*/ 6595 w 1755568"/>
                <a:gd name="connsiteY45" fmla="*/ 3394 h 454024"/>
                <a:gd name="connsiteX46" fmla="*/ 6595 w 1755568"/>
                <a:gd name="connsiteY46" fmla="*/ 20380 h 454024"/>
                <a:gd name="connsiteX47" fmla="*/ 29475 w 1755568"/>
                <a:gd name="connsiteY47" fmla="*/ 447 h 454024"/>
                <a:gd name="connsiteX48" fmla="*/ 54587 w 1755568"/>
                <a:gd name="connsiteY48" fmla="*/ 447 h 454024"/>
                <a:gd name="connsiteX49" fmla="*/ 54587 w 1755568"/>
                <a:gd name="connsiteY49" fmla="*/ 6359 h 454024"/>
                <a:gd name="connsiteX50" fmla="*/ 29475 w 1755568"/>
                <a:gd name="connsiteY50" fmla="*/ 6359 h 454024"/>
                <a:gd name="connsiteX51" fmla="*/ 73038 w 1755568"/>
                <a:gd name="connsiteY51" fmla="*/ 447 h 454024"/>
                <a:gd name="connsiteX52" fmla="*/ 97400 w 1755568"/>
                <a:gd name="connsiteY52" fmla="*/ 447 h 454024"/>
                <a:gd name="connsiteX53" fmla="*/ 97400 w 1755568"/>
                <a:gd name="connsiteY53" fmla="*/ 6359 h 454024"/>
                <a:gd name="connsiteX54" fmla="*/ 73038 w 1755568"/>
                <a:gd name="connsiteY54" fmla="*/ 6359 h 454024"/>
                <a:gd name="connsiteX55" fmla="*/ 115850 w 1755568"/>
                <a:gd name="connsiteY55" fmla="*/ 447 h 454024"/>
                <a:gd name="connsiteX56" fmla="*/ 140212 w 1755568"/>
                <a:gd name="connsiteY56" fmla="*/ 447 h 454024"/>
                <a:gd name="connsiteX57" fmla="*/ 140212 w 1755568"/>
                <a:gd name="connsiteY57" fmla="*/ 6359 h 454024"/>
                <a:gd name="connsiteX58" fmla="*/ 115850 w 1755568"/>
                <a:gd name="connsiteY58" fmla="*/ 6359 h 454024"/>
                <a:gd name="connsiteX59" fmla="*/ 158681 w 1755568"/>
                <a:gd name="connsiteY59" fmla="*/ 447 h 454024"/>
                <a:gd name="connsiteX60" fmla="*/ 183775 w 1755568"/>
                <a:gd name="connsiteY60" fmla="*/ 447 h 454024"/>
                <a:gd name="connsiteX61" fmla="*/ 183775 w 1755568"/>
                <a:gd name="connsiteY61" fmla="*/ 6359 h 454024"/>
                <a:gd name="connsiteX62" fmla="*/ 158681 w 1755568"/>
                <a:gd name="connsiteY62" fmla="*/ 6359 h 454024"/>
                <a:gd name="connsiteX63" fmla="*/ 202226 w 1755568"/>
                <a:gd name="connsiteY63" fmla="*/ 447 h 454024"/>
                <a:gd name="connsiteX64" fmla="*/ 226588 w 1755568"/>
                <a:gd name="connsiteY64" fmla="*/ 447 h 454024"/>
                <a:gd name="connsiteX65" fmla="*/ 226588 w 1755568"/>
                <a:gd name="connsiteY65" fmla="*/ 6359 h 454024"/>
                <a:gd name="connsiteX66" fmla="*/ 202226 w 1755568"/>
                <a:gd name="connsiteY66" fmla="*/ 6359 h 454024"/>
                <a:gd name="connsiteX67" fmla="*/ 245056 w 1755568"/>
                <a:gd name="connsiteY67" fmla="*/ 447 h 454024"/>
                <a:gd name="connsiteX68" fmla="*/ 269418 w 1755568"/>
                <a:gd name="connsiteY68" fmla="*/ 447 h 454024"/>
                <a:gd name="connsiteX69" fmla="*/ 269418 w 1755568"/>
                <a:gd name="connsiteY69" fmla="*/ 6359 h 454024"/>
                <a:gd name="connsiteX70" fmla="*/ 245056 w 1755568"/>
                <a:gd name="connsiteY70" fmla="*/ 6359 h 454024"/>
                <a:gd name="connsiteX71" fmla="*/ 287869 w 1755568"/>
                <a:gd name="connsiteY71" fmla="*/ 447 h 454024"/>
                <a:gd name="connsiteX72" fmla="*/ 312963 w 1755568"/>
                <a:gd name="connsiteY72" fmla="*/ 447 h 454024"/>
                <a:gd name="connsiteX73" fmla="*/ 312963 w 1755568"/>
                <a:gd name="connsiteY73" fmla="*/ 6359 h 454024"/>
                <a:gd name="connsiteX74" fmla="*/ 287869 w 1755568"/>
                <a:gd name="connsiteY74" fmla="*/ 6359 h 454024"/>
                <a:gd name="connsiteX75" fmla="*/ 331431 w 1755568"/>
                <a:gd name="connsiteY75" fmla="*/ 447 h 454024"/>
                <a:gd name="connsiteX76" fmla="*/ 355794 w 1755568"/>
                <a:gd name="connsiteY76" fmla="*/ 447 h 454024"/>
                <a:gd name="connsiteX77" fmla="*/ 355794 w 1755568"/>
                <a:gd name="connsiteY77" fmla="*/ 6359 h 454024"/>
                <a:gd name="connsiteX78" fmla="*/ 331431 w 1755568"/>
                <a:gd name="connsiteY78" fmla="*/ 6359 h 454024"/>
                <a:gd name="connsiteX79" fmla="*/ 374244 w 1755568"/>
                <a:gd name="connsiteY79" fmla="*/ 447 h 454024"/>
                <a:gd name="connsiteX80" fmla="*/ 398606 w 1755568"/>
                <a:gd name="connsiteY80" fmla="*/ 447 h 454024"/>
                <a:gd name="connsiteX81" fmla="*/ 398606 w 1755568"/>
                <a:gd name="connsiteY81" fmla="*/ 6359 h 454024"/>
                <a:gd name="connsiteX82" fmla="*/ 374244 w 1755568"/>
                <a:gd name="connsiteY82" fmla="*/ 6359 h 454024"/>
                <a:gd name="connsiteX83" fmla="*/ 417057 w 1755568"/>
                <a:gd name="connsiteY83" fmla="*/ 447 h 454024"/>
                <a:gd name="connsiteX84" fmla="*/ 442169 w 1755568"/>
                <a:gd name="connsiteY84" fmla="*/ 447 h 454024"/>
                <a:gd name="connsiteX85" fmla="*/ 442169 w 1755568"/>
                <a:gd name="connsiteY85" fmla="*/ 6359 h 454024"/>
                <a:gd name="connsiteX86" fmla="*/ 417057 w 1755568"/>
                <a:gd name="connsiteY86" fmla="*/ 6359 h 454024"/>
                <a:gd name="connsiteX87" fmla="*/ 460620 w 1755568"/>
                <a:gd name="connsiteY87" fmla="*/ 447 h 454024"/>
                <a:gd name="connsiteX88" fmla="*/ 484982 w 1755568"/>
                <a:gd name="connsiteY88" fmla="*/ 447 h 454024"/>
                <a:gd name="connsiteX89" fmla="*/ 484982 w 1755568"/>
                <a:gd name="connsiteY89" fmla="*/ 6359 h 454024"/>
                <a:gd name="connsiteX90" fmla="*/ 460620 w 1755568"/>
                <a:gd name="connsiteY90" fmla="*/ 6359 h 454024"/>
                <a:gd name="connsiteX91" fmla="*/ 503432 w 1755568"/>
                <a:gd name="connsiteY91" fmla="*/ 447 h 454024"/>
                <a:gd name="connsiteX92" fmla="*/ 527795 w 1755568"/>
                <a:gd name="connsiteY92" fmla="*/ 447 h 454024"/>
                <a:gd name="connsiteX93" fmla="*/ 527795 w 1755568"/>
                <a:gd name="connsiteY93" fmla="*/ 6359 h 454024"/>
                <a:gd name="connsiteX94" fmla="*/ 503432 w 1755568"/>
                <a:gd name="connsiteY94" fmla="*/ 6359 h 454024"/>
                <a:gd name="connsiteX95" fmla="*/ 546263 w 1755568"/>
                <a:gd name="connsiteY95" fmla="*/ 447 h 454024"/>
                <a:gd name="connsiteX96" fmla="*/ 571357 w 1755568"/>
                <a:gd name="connsiteY96" fmla="*/ 447 h 454024"/>
                <a:gd name="connsiteX97" fmla="*/ 571357 w 1755568"/>
                <a:gd name="connsiteY97" fmla="*/ 6359 h 454024"/>
                <a:gd name="connsiteX98" fmla="*/ 546263 w 1755568"/>
                <a:gd name="connsiteY98" fmla="*/ 6359 h 454024"/>
                <a:gd name="connsiteX99" fmla="*/ 589808 w 1755568"/>
                <a:gd name="connsiteY99" fmla="*/ 447 h 454024"/>
                <a:gd name="connsiteX100" fmla="*/ 614170 w 1755568"/>
                <a:gd name="connsiteY100" fmla="*/ 447 h 454024"/>
                <a:gd name="connsiteX101" fmla="*/ 614170 w 1755568"/>
                <a:gd name="connsiteY101" fmla="*/ 6359 h 454024"/>
                <a:gd name="connsiteX102" fmla="*/ 589808 w 1755568"/>
                <a:gd name="connsiteY102" fmla="*/ 6359 h 454024"/>
                <a:gd name="connsiteX103" fmla="*/ 632638 w 1755568"/>
                <a:gd name="connsiteY103" fmla="*/ 447 h 454024"/>
                <a:gd name="connsiteX104" fmla="*/ 657000 w 1755568"/>
                <a:gd name="connsiteY104" fmla="*/ 447 h 454024"/>
                <a:gd name="connsiteX105" fmla="*/ 657000 w 1755568"/>
                <a:gd name="connsiteY105" fmla="*/ 6359 h 454024"/>
                <a:gd name="connsiteX106" fmla="*/ 632638 w 1755568"/>
                <a:gd name="connsiteY106" fmla="*/ 6359 h 454024"/>
                <a:gd name="connsiteX107" fmla="*/ 675451 w 1755568"/>
                <a:gd name="connsiteY107" fmla="*/ 447 h 454024"/>
                <a:gd name="connsiteX108" fmla="*/ 700546 w 1755568"/>
                <a:gd name="connsiteY108" fmla="*/ 447 h 454024"/>
                <a:gd name="connsiteX109" fmla="*/ 700546 w 1755568"/>
                <a:gd name="connsiteY109" fmla="*/ 6359 h 454024"/>
                <a:gd name="connsiteX110" fmla="*/ 675451 w 1755568"/>
                <a:gd name="connsiteY110" fmla="*/ 6359 h 454024"/>
                <a:gd name="connsiteX111" fmla="*/ 719013 w 1755568"/>
                <a:gd name="connsiteY111" fmla="*/ 447 h 454024"/>
                <a:gd name="connsiteX112" fmla="*/ 743376 w 1755568"/>
                <a:gd name="connsiteY112" fmla="*/ 447 h 454024"/>
                <a:gd name="connsiteX113" fmla="*/ 743376 w 1755568"/>
                <a:gd name="connsiteY113" fmla="*/ 6359 h 454024"/>
                <a:gd name="connsiteX114" fmla="*/ 719013 w 1755568"/>
                <a:gd name="connsiteY114" fmla="*/ 6359 h 454024"/>
                <a:gd name="connsiteX115" fmla="*/ 761826 w 1755568"/>
                <a:gd name="connsiteY115" fmla="*/ 447 h 454024"/>
                <a:gd name="connsiteX116" fmla="*/ 786189 w 1755568"/>
                <a:gd name="connsiteY116" fmla="*/ 447 h 454024"/>
                <a:gd name="connsiteX117" fmla="*/ 786189 w 1755568"/>
                <a:gd name="connsiteY117" fmla="*/ 6359 h 454024"/>
                <a:gd name="connsiteX118" fmla="*/ 761826 w 1755568"/>
                <a:gd name="connsiteY118" fmla="*/ 6359 h 454024"/>
                <a:gd name="connsiteX119" fmla="*/ 804639 w 1755568"/>
                <a:gd name="connsiteY119" fmla="*/ 447 h 454024"/>
                <a:gd name="connsiteX120" fmla="*/ 829751 w 1755568"/>
                <a:gd name="connsiteY120" fmla="*/ 447 h 454024"/>
                <a:gd name="connsiteX121" fmla="*/ 829751 w 1755568"/>
                <a:gd name="connsiteY121" fmla="*/ 6359 h 454024"/>
                <a:gd name="connsiteX122" fmla="*/ 804639 w 1755568"/>
                <a:gd name="connsiteY122" fmla="*/ 6359 h 454024"/>
                <a:gd name="connsiteX123" fmla="*/ 848202 w 1755568"/>
                <a:gd name="connsiteY123" fmla="*/ 447 h 454024"/>
                <a:gd name="connsiteX124" fmla="*/ 872564 w 1755568"/>
                <a:gd name="connsiteY124" fmla="*/ 447 h 454024"/>
                <a:gd name="connsiteX125" fmla="*/ 872564 w 1755568"/>
                <a:gd name="connsiteY125" fmla="*/ 6359 h 454024"/>
                <a:gd name="connsiteX126" fmla="*/ 848202 w 1755568"/>
                <a:gd name="connsiteY126" fmla="*/ 6359 h 454024"/>
                <a:gd name="connsiteX127" fmla="*/ 891015 w 1755568"/>
                <a:gd name="connsiteY127" fmla="*/ 447 h 454024"/>
                <a:gd name="connsiteX128" fmla="*/ 915377 w 1755568"/>
                <a:gd name="connsiteY128" fmla="*/ 447 h 454024"/>
                <a:gd name="connsiteX129" fmla="*/ 915377 w 1755568"/>
                <a:gd name="connsiteY129" fmla="*/ 6359 h 454024"/>
                <a:gd name="connsiteX130" fmla="*/ 891015 w 1755568"/>
                <a:gd name="connsiteY130" fmla="*/ 6359 h 454024"/>
                <a:gd name="connsiteX131" fmla="*/ 933845 w 1755568"/>
                <a:gd name="connsiteY131" fmla="*/ 447 h 454024"/>
                <a:gd name="connsiteX132" fmla="*/ 958940 w 1755568"/>
                <a:gd name="connsiteY132" fmla="*/ 447 h 454024"/>
                <a:gd name="connsiteX133" fmla="*/ 958940 w 1755568"/>
                <a:gd name="connsiteY133" fmla="*/ 6359 h 454024"/>
                <a:gd name="connsiteX134" fmla="*/ 933845 w 1755568"/>
                <a:gd name="connsiteY134" fmla="*/ 6359 h 454024"/>
                <a:gd name="connsiteX135" fmla="*/ 977390 w 1755568"/>
                <a:gd name="connsiteY135" fmla="*/ 447 h 454024"/>
                <a:gd name="connsiteX136" fmla="*/ 1001752 w 1755568"/>
                <a:gd name="connsiteY136" fmla="*/ 447 h 454024"/>
                <a:gd name="connsiteX137" fmla="*/ 1001752 w 1755568"/>
                <a:gd name="connsiteY137" fmla="*/ 6359 h 454024"/>
                <a:gd name="connsiteX138" fmla="*/ 977390 w 1755568"/>
                <a:gd name="connsiteY138" fmla="*/ 6359 h 454024"/>
                <a:gd name="connsiteX139" fmla="*/ 1020220 w 1755568"/>
                <a:gd name="connsiteY139" fmla="*/ 447 h 454024"/>
                <a:gd name="connsiteX140" fmla="*/ 1044582 w 1755568"/>
                <a:gd name="connsiteY140" fmla="*/ 447 h 454024"/>
                <a:gd name="connsiteX141" fmla="*/ 1044582 w 1755568"/>
                <a:gd name="connsiteY141" fmla="*/ 6359 h 454024"/>
                <a:gd name="connsiteX142" fmla="*/ 1020220 w 1755568"/>
                <a:gd name="connsiteY142" fmla="*/ 6359 h 454024"/>
                <a:gd name="connsiteX143" fmla="*/ 1063033 w 1755568"/>
                <a:gd name="connsiteY143" fmla="*/ 447 h 454024"/>
                <a:gd name="connsiteX144" fmla="*/ 1088128 w 1755568"/>
                <a:gd name="connsiteY144" fmla="*/ 447 h 454024"/>
                <a:gd name="connsiteX145" fmla="*/ 1088128 w 1755568"/>
                <a:gd name="connsiteY145" fmla="*/ 6359 h 454024"/>
                <a:gd name="connsiteX146" fmla="*/ 1063033 w 1755568"/>
                <a:gd name="connsiteY146" fmla="*/ 6359 h 454024"/>
                <a:gd name="connsiteX147" fmla="*/ 1106596 w 1755568"/>
                <a:gd name="connsiteY147" fmla="*/ 447 h 454024"/>
                <a:gd name="connsiteX148" fmla="*/ 1130958 w 1755568"/>
                <a:gd name="connsiteY148" fmla="*/ 447 h 454024"/>
                <a:gd name="connsiteX149" fmla="*/ 1130958 w 1755568"/>
                <a:gd name="connsiteY149" fmla="*/ 6359 h 454024"/>
                <a:gd name="connsiteX150" fmla="*/ 1106596 w 1755568"/>
                <a:gd name="connsiteY150" fmla="*/ 6359 h 454024"/>
                <a:gd name="connsiteX151" fmla="*/ 1149408 w 1755568"/>
                <a:gd name="connsiteY151" fmla="*/ 447 h 454024"/>
                <a:gd name="connsiteX152" fmla="*/ 1173771 w 1755568"/>
                <a:gd name="connsiteY152" fmla="*/ 447 h 454024"/>
                <a:gd name="connsiteX153" fmla="*/ 1173771 w 1755568"/>
                <a:gd name="connsiteY153" fmla="*/ 6359 h 454024"/>
                <a:gd name="connsiteX154" fmla="*/ 1149408 w 1755568"/>
                <a:gd name="connsiteY154" fmla="*/ 6359 h 454024"/>
                <a:gd name="connsiteX155" fmla="*/ 1192221 w 1755568"/>
                <a:gd name="connsiteY155" fmla="*/ 447 h 454024"/>
                <a:gd name="connsiteX156" fmla="*/ 1217333 w 1755568"/>
                <a:gd name="connsiteY156" fmla="*/ 447 h 454024"/>
                <a:gd name="connsiteX157" fmla="*/ 1217333 w 1755568"/>
                <a:gd name="connsiteY157" fmla="*/ 6359 h 454024"/>
                <a:gd name="connsiteX158" fmla="*/ 1192221 w 1755568"/>
                <a:gd name="connsiteY158" fmla="*/ 6359 h 454024"/>
                <a:gd name="connsiteX159" fmla="*/ 1235784 w 1755568"/>
                <a:gd name="connsiteY159" fmla="*/ 447 h 454024"/>
                <a:gd name="connsiteX160" fmla="*/ 1260146 w 1755568"/>
                <a:gd name="connsiteY160" fmla="*/ 447 h 454024"/>
                <a:gd name="connsiteX161" fmla="*/ 1260146 w 1755568"/>
                <a:gd name="connsiteY161" fmla="*/ 6359 h 454024"/>
                <a:gd name="connsiteX162" fmla="*/ 1235784 w 1755568"/>
                <a:gd name="connsiteY162" fmla="*/ 6359 h 454024"/>
                <a:gd name="connsiteX163" fmla="*/ 1278596 w 1755568"/>
                <a:gd name="connsiteY163" fmla="*/ 447 h 454024"/>
                <a:gd name="connsiteX164" fmla="*/ 1302959 w 1755568"/>
                <a:gd name="connsiteY164" fmla="*/ 447 h 454024"/>
                <a:gd name="connsiteX165" fmla="*/ 1302959 w 1755568"/>
                <a:gd name="connsiteY165" fmla="*/ 6359 h 454024"/>
                <a:gd name="connsiteX166" fmla="*/ 1278596 w 1755568"/>
                <a:gd name="connsiteY166" fmla="*/ 6359 h 454024"/>
                <a:gd name="connsiteX167" fmla="*/ 1321427 w 1755568"/>
                <a:gd name="connsiteY167" fmla="*/ 447 h 454024"/>
                <a:gd name="connsiteX168" fmla="*/ 1346522 w 1755568"/>
                <a:gd name="connsiteY168" fmla="*/ 447 h 454024"/>
                <a:gd name="connsiteX169" fmla="*/ 1346522 w 1755568"/>
                <a:gd name="connsiteY169" fmla="*/ 6359 h 454024"/>
                <a:gd name="connsiteX170" fmla="*/ 1321427 w 1755568"/>
                <a:gd name="connsiteY170" fmla="*/ 6359 h 454024"/>
                <a:gd name="connsiteX171" fmla="*/ 1364972 w 1755568"/>
                <a:gd name="connsiteY171" fmla="*/ 447 h 454024"/>
                <a:gd name="connsiteX172" fmla="*/ 1389334 w 1755568"/>
                <a:gd name="connsiteY172" fmla="*/ 447 h 454024"/>
                <a:gd name="connsiteX173" fmla="*/ 1389334 w 1755568"/>
                <a:gd name="connsiteY173" fmla="*/ 6359 h 454024"/>
                <a:gd name="connsiteX174" fmla="*/ 1364972 w 1755568"/>
                <a:gd name="connsiteY174" fmla="*/ 6359 h 454024"/>
                <a:gd name="connsiteX175" fmla="*/ 1407802 w 1755568"/>
                <a:gd name="connsiteY175" fmla="*/ 447 h 454024"/>
                <a:gd name="connsiteX176" fmla="*/ 1432165 w 1755568"/>
                <a:gd name="connsiteY176" fmla="*/ 447 h 454024"/>
                <a:gd name="connsiteX177" fmla="*/ 1432165 w 1755568"/>
                <a:gd name="connsiteY177" fmla="*/ 6359 h 454024"/>
                <a:gd name="connsiteX178" fmla="*/ 1407802 w 1755568"/>
                <a:gd name="connsiteY178" fmla="*/ 6359 h 454024"/>
                <a:gd name="connsiteX179" fmla="*/ 1450615 w 1755568"/>
                <a:gd name="connsiteY179" fmla="*/ 447 h 454024"/>
                <a:gd name="connsiteX180" fmla="*/ 1475710 w 1755568"/>
                <a:gd name="connsiteY180" fmla="*/ 447 h 454024"/>
                <a:gd name="connsiteX181" fmla="*/ 1475710 w 1755568"/>
                <a:gd name="connsiteY181" fmla="*/ 6359 h 454024"/>
                <a:gd name="connsiteX182" fmla="*/ 1450615 w 1755568"/>
                <a:gd name="connsiteY182" fmla="*/ 6359 h 454024"/>
                <a:gd name="connsiteX183" fmla="*/ 1494178 w 1755568"/>
                <a:gd name="connsiteY183" fmla="*/ 447 h 454024"/>
                <a:gd name="connsiteX184" fmla="*/ 1518540 w 1755568"/>
                <a:gd name="connsiteY184" fmla="*/ 447 h 454024"/>
                <a:gd name="connsiteX185" fmla="*/ 1518540 w 1755568"/>
                <a:gd name="connsiteY185" fmla="*/ 6359 h 454024"/>
                <a:gd name="connsiteX186" fmla="*/ 1494178 w 1755568"/>
                <a:gd name="connsiteY186" fmla="*/ 6359 h 454024"/>
                <a:gd name="connsiteX187" fmla="*/ 1536990 w 1755568"/>
                <a:gd name="connsiteY187" fmla="*/ 447 h 454024"/>
                <a:gd name="connsiteX188" fmla="*/ 1561353 w 1755568"/>
                <a:gd name="connsiteY188" fmla="*/ 447 h 454024"/>
                <a:gd name="connsiteX189" fmla="*/ 1561353 w 1755568"/>
                <a:gd name="connsiteY189" fmla="*/ 6359 h 454024"/>
                <a:gd name="connsiteX190" fmla="*/ 1536990 w 1755568"/>
                <a:gd name="connsiteY190" fmla="*/ 6359 h 454024"/>
                <a:gd name="connsiteX191" fmla="*/ 1579803 w 1755568"/>
                <a:gd name="connsiteY191" fmla="*/ 447 h 454024"/>
                <a:gd name="connsiteX192" fmla="*/ 1604915 w 1755568"/>
                <a:gd name="connsiteY192" fmla="*/ 447 h 454024"/>
                <a:gd name="connsiteX193" fmla="*/ 1604915 w 1755568"/>
                <a:gd name="connsiteY193" fmla="*/ 6359 h 454024"/>
                <a:gd name="connsiteX194" fmla="*/ 1579803 w 1755568"/>
                <a:gd name="connsiteY194" fmla="*/ 6359 h 454024"/>
                <a:gd name="connsiteX195" fmla="*/ 1623366 w 1755568"/>
                <a:gd name="connsiteY195" fmla="*/ 447 h 454024"/>
                <a:gd name="connsiteX196" fmla="*/ 1647728 w 1755568"/>
                <a:gd name="connsiteY196" fmla="*/ 447 h 454024"/>
                <a:gd name="connsiteX197" fmla="*/ 1647728 w 1755568"/>
                <a:gd name="connsiteY197" fmla="*/ 6359 h 454024"/>
                <a:gd name="connsiteX198" fmla="*/ 1623366 w 1755568"/>
                <a:gd name="connsiteY198" fmla="*/ 6359 h 454024"/>
                <a:gd name="connsiteX199" fmla="*/ 1666179 w 1755568"/>
                <a:gd name="connsiteY199" fmla="*/ 447 h 454024"/>
                <a:gd name="connsiteX200" fmla="*/ 1690541 w 1755568"/>
                <a:gd name="connsiteY200" fmla="*/ 447 h 454024"/>
                <a:gd name="connsiteX201" fmla="*/ 1690541 w 1755568"/>
                <a:gd name="connsiteY201" fmla="*/ 6359 h 454024"/>
                <a:gd name="connsiteX202" fmla="*/ 1666179 w 1755568"/>
                <a:gd name="connsiteY202" fmla="*/ 6359 h 454024"/>
                <a:gd name="connsiteX203" fmla="*/ 1709009 w 1755568"/>
                <a:gd name="connsiteY203" fmla="*/ 447 h 454024"/>
                <a:gd name="connsiteX204" fmla="*/ 1734104 w 1755568"/>
                <a:gd name="connsiteY204" fmla="*/ 447 h 454024"/>
                <a:gd name="connsiteX205" fmla="*/ 1734104 w 1755568"/>
                <a:gd name="connsiteY205" fmla="*/ 6359 h 454024"/>
                <a:gd name="connsiteX206" fmla="*/ 1709009 w 1755568"/>
                <a:gd name="connsiteY206" fmla="*/ 6359 h 454024"/>
                <a:gd name="connsiteX207" fmla="*/ 1752554 w 1755568"/>
                <a:gd name="connsiteY207" fmla="*/ 447 h 454024"/>
                <a:gd name="connsiteX208" fmla="*/ 1756251 w 1755568"/>
                <a:gd name="connsiteY208" fmla="*/ 447 h 454024"/>
                <a:gd name="connsiteX209" fmla="*/ 1756251 w 1755568"/>
                <a:gd name="connsiteY209" fmla="*/ 27024 h 454024"/>
                <a:gd name="connsiteX210" fmla="*/ 1750339 w 1755568"/>
                <a:gd name="connsiteY210" fmla="*/ 27024 h 454024"/>
                <a:gd name="connsiteX211" fmla="*/ 1750339 w 1755568"/>
                <a:gd name="connsiteY211" fmla="*/ 3394 h 454024"/>
                <a:gd name="connsiteX212" fmla="*/ 1753304 w 1755568"/>
                <a:gd name="connsiteY212" fmla="*/ 6359 h 454024"/>
                <a:gd name="connsiteX213" fmla="*/ 1752571 w 1755568"/>
                <a:gd name="connsiteY213" fmla="*/ 6359 h 454024"/>
                <a:gd name="connsiteX214" fmla="*/ 1756251 w 1755568"/>
                <a:gd name="connsiteY214" fmla="*/ 45475 h 454024"/>
                <a:gd name="connsiteX215" fmla="*/ 1756251 w 1755568"/>
                <a:gd name="connsiteY215" fmla="*/ 69837 h 454024"/>
                <a:gd name="connsiteX216" fmla="*/ 1750339 w 1755568"/>
                <a:gd name="connsiteY216" fmla="*/ 69837 h 454024"/>
                <a:gd name="connsiteX217" fmla="*/ 1750339 w 1755568"/>
                <a:gd name="connsiteY217" fmla="*/ 45475 h 454024"/>
                <a:gd name="connsiteX218" fmla="*/ 1756251 w 1755568"/>
                <a:gd name="connsiteY218" fmla="*/ 88305 h 454024"/>
                <a:gd name="connsiteX219" fmla="*/ 1756251 w 1755568"/>
                <a:gd name="connsiteY219" fmla="*/ 113400 h 454024"/>
                <a:gd name="connsiteX220" fmla="*/ 1750339 w 1755568"/>
                <a:gd name="connsiteY220" fmla="*/ 113400 h 454024"/>
                <a:gd name="connsiteX221" fmla="*/ 1750339 w 1755568"/>
                <a:gd name="connsiteY221" fmla="*/ 88305 h 454024"/>
                <a:gd name="connsiteX222" fmla="*/ 1756251 w 1755568"/>
                <a:gd name="connsiteY222" fmla="*/ 131850 h 454024"/>
                <a:gd name="connsiteX223" fmla="*/ 1756251 w 1755568"/>
                <a:gd name="connsiteY223" fmla="*/ 156212 h 454024"/>
                <a:gd name="connsiteX224" fmla="*/ 1750339 w 1755568"/>
                <a:gd name="connsiteY224" fmla="*/ 156212 h 454024"/>
                <a:gd name="connsiteX225" fmla="*/ 1750339 w 1755568"/>
                <a:gd name="connsiteY225" fmla="*/ 131850 h 454024"/>
                <a:gd name="connsiteX226" fmla="*/ 1756251 w 1755568"/>
                <a:gd name="connsiteY226" fmla="*/ 174680 h 454024"/>
                <a:gd name="connsiteX227" fmla="*/ 1756251 w 1755568"/>
                <a:gd name="connsiteY227" fmla="*/ 199043 h 454024"/>
                <a:gd name="connsiteX228" fmla="*/ 1750339 w 1755568"/>
                <a:gd name="connsiteY228" fmla="*/ 199043 h 454024"/>
                <a:gd name="connsiteX229" fmla="*/ 1750339 w 1755568"/>
                <a:gd name="connsiteY229" fmla="*/ 174680 h 454024"/>
                <a:gd name="connsiteX230" fmla="*/ 1756251 w 1755568"/>
                <a:gd name="connsiteY230" fmla="*/ 217493 h 454024"/>
                <a:gd name="connsiteX231" fmla="*/ 1756251 w 1755568"/>
                <a:gd name="connsiteY231" fmla="*/ 242588 h 454024"/>
                <a:gd name="connsiteX232" fmla="*/ 1750339 w 1755568"/>
                <a:gd name="connsiteY232" fmla="*/ 242588 h 454024"/>
                <a:gd name="connsiteX233" fmla="*/ 1750339 w 1755568"/>
                <a:gd name="connsiteY233" fmla="*/ 217493 h 454024"/>
                <a:gd name="connsiteX234" fmla="*/ 1756251 w 1755568"/>
                <a:gd name="connsiteY234" fmla="*/ 261056 h 454024"/>
                <a:gd name="connsiteX235" fmla="*/ 1756251 w 1755568"/>
                <a:gd name="connsiteY235" fmla="*/ 285418 h 454024"/>
                <a:gd name="connsiteX236" fmla="*/ 1750339 w 1755568"/>
                <a:gd name="connsiteY236" fmla="*/ 285418 h 454024"/>
                <a:gd name="connsiteX237" fmla="*/ 1750339 w 1755568"/>
                <a:gd name="connsiteY237" fmla="*/ 261056 h 454024"/>
                <a:gd name="connsiteX238" fmla="*/ 1756251 w 1755568"/>
                <a:gd name="connsiteY238" fmla="*/ 303869 h 454024"/>
                <a:gd name="connsiteX239" fmla="*/ 1756251 w 1755568"/>
                <a:gd name="connsiteY239" fmla="*/ 328231 h 454024"/>
                <a:gd name="connsiteX240" fmla="*/ 1750339 w 1755568"/>
                <a:gd name="connsiteY240" fmla="*/ 328231 h 454024"/>
                <a:gd name="connsiteX241" fmla="*/ 1750339 w 1755568"/>
                <a:gd name="connsiteY241" fmla="*/ 303869 h 454024"/>
                <a:gd name="connsiteX242" fmla="*/ 1756251 w 1755568"/>
                <a:gd name="connsiteY242" fmla="*/ 346681 h 454024"/>
                <a:gd name="connsiteX243" fmla="*/ 1756251 w 1755568"/>
                <a:gd name="connsiteY243" fmla="*/ 371794 h 454024"/>
                <a:gd name="connsiteX244" fmla="*/ 1750339 w 1755568"/>
                <a:gd name="connsiteY244" fmla="*/ 371794 h 454024"/>
                <a:gd name="connsiteX245" fmla="*/ 1750339 w 1755568"/>
                <a:gd name="connsiteY245" fmla="*/ 346681 h 454024"/>
                <a:gd name="connsiteX246" fmla="*/ 1756251 w 1755568"/>
                <a:gd name="connsiteY246" fmla="*/ 390244 h 454024"/>
                <a:gd name="connsiteX247" fmla="*/ 1756251 w 1755568"/>
                <a:gd name="connsiteY247" fmla="*/ 414606 h 454024"/>
                <a:gd name="connsiteX248" fmla="*/ 1750339 w 1755568"/>
                <a:gd name="connsiteY248" fmla="*/ 414606 h 454024"/>
                <a:gd name="connsiteX249" fmla="*/ 1750339 w 1755568"/>
                <a:gd name="connsiteY249" fmla="*/ 390244 h 454024"/>
                <a:gd name="connsiteX250" fmla="*/ 1756251 w 1755568"/>
                <a:gd name="connsiteY250" fmla="*/ 433057 h 454024"/>
                <a:gd name="connsiteX251" fmla="*/ 1756251 w 1755568"/>
                <a:gd name="connsiteY251" fmla="*/ 454472 h 454024"/>
                <a:gd name="connsiteX252" fmla="*/ 1746660 w 1755568"/>
                <a:gd name="connsiteY252" fmla="*/ 454472 h 454024"/>
                <a:gd name="connsiteX253" fmla="*/ 1746660 w 1755568"/>
                <a:gd name="connsiteY253" fmla="*/ 448560 h 454024"/>
                <a:gd name="connsiteX254" fmla="*/ 1753304 w 1755568"/>
                <a:gd name="connsiteY254" fmla="*/ 448560 h 454024"/>
                <a:gd name="connsiteX255" fmla="*/ 1750339 w 1755568"/>
                <a:gd name="connsiteY255" fmla="*/ 451525 h 454024"/>
                <a:gd name="connsiteX256" fmla="*/ 1750339 w 1755568"/>
                <a:gd name="connsiteY256" fmla="*/ 433057 h 454024"/>
                <a:gd name="connsiteX257" fmla="*/ 1728192 w 1755568"/>
                <a:gd name="connsiteY257" fmla="*/ 454472 h 454024"/>
                <a:gd name="connsiteX258" fmla="*/ 1703829 w 1755568"/>
                <a:gd name="connsiteY258" fmla="*/ 454472 h 454024"/>
                <a:gd name="connsiteX259" fmla="*/ 1703829 w 1755568"/>
                <a:gd name="connsiteY259" fmla="*/ 448560 h 454024"/>
                <a:gd name="connsiteX260" fmla="*/ 1728192 w 1755568"/>
                <a:gd name="connsiteY260" fmla="*/ 448560 h 454024"/>
                <a:gd name="connsiteX261" fmla="*/ 1685379 w 1755568"/>
                <a:gd name="connsiteY261" fmla="*/ 454472 h 454024"/>
                <a:gd name="connsiteX262" fmla="*/ 1660284 w 1755568"/>
                <a:gd name="connsiteY262" fmla="*/ 454472 h 454024"/>
                <a:gd name="connsiteX263" fmla="*/ 1660284 w 1755568"/>
                <a:gd name="connsiteY263" fmla="*/ 448560 h 454024"/>
                <a:gd name="connsiteX264" fmla="*/ 1685379 w 1755568"/>
                <a:gd name="connsiteY264" fmla="*/ 448560 h 454024"/>
                <a:gd name="connsiteX265" fmla="*/ 1641816 w 1755568"/>
                <a:gd name="connsiteY265" fmla="*/ 454472 h 454024"/>
                <a:gd name="connsiteX266" fmla="*/ 1617454 w 1755568"/>
                <a:gd name="connsiteY266" fmla="*/ 454472 h 454024"/>
                <a:gd name="connsiteX267" fmla="*/ 1617454 w 1755568"/>
                <a:gd name="connsiteY267" fmla="*/ 448560 h 454024"/>
                <a:gd name="connsiteX268" fmla="*/ 1641816 w 1755568"/>
                <a:gd name="connsiteY268" fmla="*/ 448560 h 454024"/>
                <a:gd name="connsiteX269" fmla="*/ 1599004 w 1755568"/>
                <a:gd name="connsiteY269" fmla="*/ 454472 h 454024"/>
                <a:gd name="connsiteX270" fmla="*/ 1574641 w 1755568"/>
                <a:gd name="connsiteY270" fmla="*/ 454472 h 454024"/>
                <a:gd name="connsiteX271" fmla="*/ 1574641 w 1755568"/>
                <a:gd name="connsiteY271" fmla="*/ 448560 h 454024"/>
                <a:gd name="connsiteX272" fmla="*/ 1599004 w 1755568"/>
                <a:gd name="connsiteY272" fmla="*/ 448560 h 454024"/>
                <a:gd name="connsiteX273" fmla="*/ 1556191 w 1755568"/>
                <a:gd name="connsiteY273" fmla="*/ 454472 h 454024"/>
                <a:gd name="connsiteX274" fmla="*/ 1531079 w 1755568"/>
                <a:gd name="connsiteY274" fmla="*/ 454472 h 454024"/>
                <a:gd name="connsiteX275" fmla="*/ 1531079 w 1755568"/>
                <a:gd name="connsiteY275" fmla="*/ 448560 h 454024"/>
                <a:gd name="connsiteX276" fmla="*/ 1556191 w 1755568"/>
                <a:gd name="connsiteY276" fmla="*/ 448560 h 454024"/>
                <a:gd name="connsiteX277" fmla="*/ 1512628 w 1755568"/>
                <a:gd name="connsiteY277" fmla="*/ 454472 h 454024"/>
                <a:gd name="connsiteX278" fmla="*/ 1488266 w 1755568"/>
                <a:gd name="connsiteY278" fmla="*/ 454472 h 454024"/>
                <a:gd name="connsiteX279" fmla="*/ 1488266 w 1755568"/>
                <a:gd name="connsiteY279" fmla="*/ 448560 h 454024"/>
                <a:gd name="connsiteX280" fmla="*/ 1512628 w 1755568"/>
                <a:gd name="connsiteY280" fmla="*/ 448560 h 454024"/>
                <a:gd name="connsiteX281" fmla="*/ 1469815 w 1755568"/>
                <a:gd name="connsiteY281" fmla="*/ 454472 h 454024"/>
                <a:gd name="connsiteX282" fmla="*/ 1445453 w 1755568"/>
                <a:gd name="connsiteY282" fmla="*/ 454472 h 454024"/>
                <a:gd name="connsiteX283" fmla="*/ 1445453 w 1755568"/>
                <a:gd name="connsiteY283" fmla="*/ 448560 h 454024"/>
                <a:gd name="connsiteX284" fmla="*/ 1469815 w 1755568"/>
                <a:gd name="connsiteY284" fmla="*/ 448560 h 454024"/>
                <a:gd name="connsiteX285" fmla="*/ 1426985 w 1755568"/>
                <a:gd name="connsiteY285" fmla="*/ 454472 h 454024"/>
                <a:gd name="connsiteX286" fmla="*/ 1401890 w 1755568"/>
                <a:gd name="connsiteY286" fmla="*/ 454472 h 454024"/>
                <a:gd name="connsiteX287" fmla="*/ 1401890 w 1755568"/>
                <a:gd name="connsiteY287" fmla="*/ 448560 h 454024"/>
                <a:gd name="connsiteX288" fmla="*/ 1426985 w 1755568"/>
                <a:gd name="connsiteY288" fmla="*/ 448560 h 454024"/>
                <a:gd name="connsiteX289" fmla="*/ 1383440 w 1755568"/>
                <a:gd name="connsiteY289" fmla="*/ 454472 h 454024"/>
                <a:gd name="connsiteX290" fmla="*/ 1359078 w 1755568"/>
                <a:gd name="connsiteY290" fmla="*/ 454472 h 454024"/>
                <a:gd name="connsiteX291" fmla="*/ 1359078 w 1755568"/>
                <a:gd name="connsiteY291" fmla="*/ 448560 h 454024"/>
                <a:gd name="connsiteX292" fmla="*/ 1383440 w 1755568"/>
                <a:gd name="connsiteY292" fmla="*/ 448560 h 454024"/>
                <a:gd name="connsiteX293" fmla="*/ 1340610 w 1755568"/>
                <a:gd name="connsiteY293" fmla="*/ 454472 h 454024"/>
                <a:gd name="connsiteX294" fmla="*/ 1316248 w 1755568"/>
                <a:gd name="connsiteY294" fmla="*/ 454472 h 454024"/>
                <a:gd name="connsiteX295" fmla="*/ 1316248 w 1755568"/>
                <a:gd name="connsiteY295" fmla="*/ 448560 h 454024"/>
                <a:gd name="connsiteX296" fmla="*/ 1340610 w 1755568"/>
                <a:gd name="connsiteY296" fmla="*/ 448560 h 454024"/>
                <a:gd name="connsiteX297" fmla="*/ 1297797 w 1755568"/>
                <a:gd name="connsiteY297" fmla="*/ 454472 h 454024"/>
                <a:gd name="connsiteX298" fmla="*/ 1272702 w 1755568"/>
                <a:gd name="connsiteY298" fmla="*/ 454472 h 454024"/>
                <a:gd name="connsiteX299" fmla="*/ 1272702 w 1755568"/>
                <a:gd name="connsiteY299" fmla="*/ 448560 h 454024"/>
                <a:gd name="connsiteX300" fmla="*/ 1297797 w 1755568"/>
                <a:gd name="connsiteY300" fmla="*/ 448560 h 454024"/>
                <a:gd name="connsiteX301" fmla="*/ 1254234 w 1755568"/>
                <a:gd name="connsiteY301" fmla="*/ 454472 h 454024"/>
                <a:gd name="connsiteX302" fmla="*/ 1229872 w 1755568"/>
                <a:gd name="connsiteY302" fmla="*/ 454472 h 454024"/>
                <a:gd name="connsiteX303" fmla="*/ 1229872 w 1755568"/>
                <a:gd name="connsiteY303" fmla="*/ 448560 h 454024"/>
                <a:gd name="connsiteX304" fmla="*/ 1254234 w 1755568"/>
                <a:gd name="connsiteY304" fmla="*/ 448560 h 454024"/>
                <a:gd name="connsiteX305" fmla="*/ 1211422 w 1755568"/>
                <a:gd name="connsiteY305" fmla="*/ 454472 h 454024"/>
                <a:gd name="connsiteX306" fmla="*/ 1187059 w 1755568"/>
                <a:gd name="connsiteY306" fmla="*/ 454472 h 454024"/>
                <a:gd name="connsiteX307" fmla="*/ 1187059 w 1755568"/>
                <a:gd name="connsiteY307" fmla="*/ 448560 h 454024"/>
                <a:gd name="connsiteX308" fmla="*/ 1211422 w 1755568"/>
                <a:gd name="connsiteY308" fmla="*/ 448560 h 454024"/>
                <a:gd name="connsiteX309" fmla="*/ 1168609 w 1755568"/>
                <a:gd name="connsiteY309" fmla="*/ 454472 h 454024"/>
                <a:gd name="connsiteX310" fmla="*/ 1143497 w 1755568"/>
                <a:gd name="connsiteY310" fmla="*/ 454472 h 454024"/>
                <a:gd name="connsiteX311" fmla="*/ 1143497 w 1755568"/>
                <a:gd name="connsiteY311" fmla="*/ 448560 h 454024"/>
                <a:gd name="connsiteX312" fmla="*/ 1168609 w 1755568"/>
                <a:gd name="connsiteY312" fmla="*/ 448560 h 454024"/>
                <a:gd name="connsiteX313" fmla="*/ 1125046 w 1755568"/>
                <a:gd name="connsiteY313" fmla="*/ 454472 h 454024"/>
                <a:gd name="connsiteX314" fmla="*/ 1100684 w 1755568"/>
                <a:gd name="connsiteY314" fmla="*/ 454472 h 454024"/>
                <a:gd name="connsiteX315" fmla="*/ 1100684 w 1755568"/>
                <a:gd name="connsiteY315" fmla="*/ 448560 h 454024"/>
                <a:gd name="connsiteX316" fmla="*/ 1125046 w 1755568"/>
                <a:gd name="connsiteY316" fmla="*/ 448560 h 454024"/>
                <a:gd name="connsiteX317" fmla="*/ 1082233 w 1755568"/>
                <a:gd name="connsiteY317" fmla="*/ 454472 h 454024"/>
                <a:gd name="connsiteX318" fmla="*/ 1057871 w 1755568"/>
                <a:gd name="connsiteY318" fmla="*/ 454472 h 454024"/>
                <a:gd name="connsiteX319" fmla="*/ 1057871 w 1755568"/>
                <a:gd name="connsiteY319" fmla="*/ 448560 h 454024"/>
                <a:gd name="connsiteX320" fmla="*/ 1082233 w 1755568"/>
                <a:gd name="connsiteY320" fmla="*/ 448560 h 454024"/>
                <a:gd name="connsiteX321" fmla="*/ 1039403 w 1755568"/>
                <a:gd name="connsiteY321" fmla="*/ 454472 h 454024"/>
                <a:gd name="connsiteX322" fmla="*/ 1014308 w 1755568"/>
                <a:gd name="connsiteY322" fmla="*/ 454472 h 454024"/>
                <a:gd name="connsiteX323" fmla="*/ 1014308 w 1755568"/>
                <a:gd name="connsiteY323" fmla="*/ 448560 h 454024"/>
                <a:gd name="connsiteX324" fmla="*/ 1039403 w 1755568"/>
                <a:gd name="connsiteY324" fmla="*/ 448560 h 454024"/>
                <a:gd name="connsiteX325" fmla="*/ 995858 w 1755568"/>
                <a:gd name="connsiteY325" fmla="*/ 454472 h 454024"/>
                <a:gd name="connsiteX326" fmla="*/ 971496 w 1755568"/>
                <a:gd name="connsiteY326" fmla="*/ 454472 h 454024"/>
                <a:gd name="connsiteX327" fmla="*/ 971496 w 1755568"/>
                <a:gd name="connsiteY327" fmla="*/ 448560 h 454024"/>
                <a:gd name="connsiteX328" fmla="*/ 995858 w 1755568"/>
                <a:gd name="connsiteY328" fmla="*/ 448560 h 454024"/>
                <a:gd name="connsiteX329" fmla="*/ 953028 w 1755568"/>
                <a:gd name="connsiteY329" fmla="*/ 454472 h 454024"/>
                <a:gd name="connsiteX330" fmla="*/ 928665 w 1755568"/>
                <a:gd name="connsiteY330" fmla="*/ 454472 h 454024"/>
                <a:gd name="connsiteX331" fmla="*/ 928665 w 1755568"/>
                <a:gd name="connsiteY331" fmla="*/ 448560 h 454024"/>
                <a:gd name="connsiteX332" fmla="*/ 953028 w 1755568"/>
                <a:gd name="connsiteY332" fmla="*/ 448560 h 454024"/>
                <a:gd name="connsiteX333" fmla="*/ 910215 w 1755568"/>
                <a:gd name="connsiteY333" fmla="*/ 454472 h 454024"/>
                <a:gd name="connsiteX334" fmla="*/ 885120 w 1755568"/>
                <a:gd name="connsiteY334" fmla="*/ 454472 h 454024"/>
                <a:gd name="connsiteX335" fmla="*/ 885120 w 1755568"/>
                <a:gd name="connsiteY335" fmla="*/ 448560 h 454024"/>
                <a:gd name="connsiteX336" fmla="*/ 910215 w 1755568"/>
                <a:gd name="connsiteY336" fmla="*/ 448560 h 454024"/>
                <a:gd name="connsiteX337" fmla="*/ 866652 w 1755568"/>
                <a:gd name="connsiteY337" fmla="*/ 454472 h 454024"/>
                <a:gd name="connsiteX338" fmla="*/ 842290 w 1755568"/>
                <a:gd name="connsiteY338" fmla="*/ 454472 h 454024"/>
                <a:gd name="connsiteX339" fmla="*/ 842290 w 1755568"/>
                <a:gd name="connsiteY339" fmla="*/ 448560 h 454024"/>
                <a:gd name="connsiteX340" fmla="*/ 866652 w 1755568"/>
                <a:gd name="connsiteY340" fmla="*/ 448560 h 454024"/>
                <a:gd name="connsiteX341" fmla="*/ 823839 w 1755568"/>
                <a:gd name="connsiteY341" fmla="*/ 454472 h 454024"/>
                <a:gd name="connsiteX342" fmla="*/ 799477 w 1755568"/>
                <a:gd name="connsiteY342" fmla="*/ 454472 h 454024"/>
                <a:gd name="connsiteX343" fmla="*/ 799477 w 1755568"/>
                <a:gd name="connsiteY343" fmla="*/ 448560 h 454024"/>
                <a:gd name="connsiteX344" fmla="*/ 823839 w 1755568"/>
                <a:gd name="connsiteY344" fmla="*/ 448560 h 454024"/>
                <a:gd name="connsiteX345" fmla="*/ 781027 w 1755568"/>
                <a:gd name="connsiteY345" fmla="*/ 454472 h 454024"/>
                <a:gd name="connsiteX346" fmla="*/ 755915 w 1755568"/>
                <a:gd name="connsiteY346" fmla="*/ 454472 h 454024"/>
                <a:gd name="connsiteX347" fmla="*/ 755915 w 1755568"/>
                <a:gd name="connsiteY347" fmla="*/ 448560 h 454024"/>
                <a:gd name="connsiteX348" fmla="*/ 781027 w 1755568"/>
                <a:gd name="connsiteY348" fmla="*/ 448560 h 454024"/>
                <a:gd name="connsiteX349" fmla="*/ 737464 w 1755568"/>
                <a:gd name="connsiteY349" fmla="*/ 454472 h 454024"/>
                <a:gd name="connsiteX350" fmla="*/ 713102 w 1755568"/>
                <a:gd name="connsiteY350" fmla="*/ 454472 h 454024"/>
                <a:gd name="connsiteX351" fmla="*/ 713102 w 1755568"/>
                <a:gd name="connsiteY351" fmla="*/ 448560 h 454024"/>
                <a:gd name="connsiteX352" fmla="*/ 737464 w 1755568"/>
                <a:gd name="connsiteY352" fmla="*/ 448560 h 454024"/>
                <a:gd name="connsiteX353" fmla="*/ 694651 w 1755568"/>
                <a:gd name="connsiteY353" fmla="*/ 454472 h 454024"/>
                <a:gd name="connsiteX354" fmla="*/ 670289 w 1755568"/>
                <a:gd name="connsiteY354" fmla="*/ 454472 h 454024"/>
                <a:gd name="connsiteX355" fmla="*/ 670289 w 1755568"/>
                <a:gd name="connsiteY355" fmla="*/ 448560 h 454024"/>
                <a:gd name="connsiteX356" fmla="*/ 694651 w 1755568"/>
                <a:gd name="connsiteY356" fmla="*/ 448560 h 454024"/>
                <a:gd name="connsiteX357" fmla="*/ 651821 w 1755568"/>
                <a:gd name="connsiteY357" fmla="*/ 454472 h 454024"/>
                <a:gd name="connsiteX358" fmla="*/ 626726 w 1755568"/>
                <a:gd name="connsiteY358" fmla="*/ 454472 h 454024"/>
                <a:gd name="connsiteX359" fmla="*/ 626726 w 1755568"/>
                <a:gd name="connsiteY359" fmla="*/ 448560 h 454024"/>
                <a:gd name="connsiteX360" fmla="*/ 651821 w 1755568"/>
                <a:gd name="connsiteY360" fmla="*/ 448560 h 454024"/>
                <a:gd name="connsiteX361" fmla="*/ 608276 w 1755568"/>
                <a:gd name="connsiteY361" fmla="*/ 454472 h 454024"/>
                <a:gd name="connsiteX362" fmla="*/ 583913 w 1755568"/>
                <a:gd name="connsiteY362" fmla="*/ 454472 h 454024"/>
                <a:gd name="connsiteX363" fmla="*/ 583913 w 1755568"/>
                <a:gd name="connsiteY363" fmla="*/ 448560 h 454024"/>
                <a:gd name="connsiteX364" fmla="*/ 608276 w 1755568"/>
                <a:gd name="connsiteY364" fmla="*/ 448560 h 454024"/>
                <a:gd name="connsiteX365" fmla="*/ 565445 w 1755568"/>
                <a:gd name="connsiteY365" fmla="*/ 454472 h 454024"/>
                <a:gd name="connsiteX366" fmla="*/ 541083 w 1755568"/>
                <a:gd name="connsiteY366" fmla="*/ 454472 h 454024"/>
                <a:gd name="connsiteX367" fmla="*/ 541083 w 1755568"/>
                <a:gd name="connsiteY367" fmla="*/ 448560 h 454024"/>
                <a:gd name="connsiteX368" fmla="*/ 565445 w 1755568"/>
                <a:gd name="connsiteY368" fmla="*/ 448560 h 454024"/>
                <a:gd name="connsiteX369" fmla="*/ 522633 w 1755568"/>
                <a:gd name="connsiteY369" fmla="*/ 454472 h 454024"/>
                <a:gd name="connsiteX370" fmla="*/ 497538 w 1755568"/>
                <a:gd name="connsiteY370" fmla="*/ 454472 h 454024"/>
                <a:gd name="connsiteX371" fmla="*/ 497538 w 1755568"/>
                <a:gd name="connsiteY371" fmla="*/ 448560 h 454024"/>
                <a:gd name="connsiteX372" fmla="*/ 522633 w 1755568"/>
                <a:gd name="connsiteY372" fmla="*/ 448560 h 454024"/>
                <a:gd name="connsiteX373" fmla="*/ 479070 w 1755568"/>
                <a:gd name="connsiteY373" fmla="*/ 454472 h 454024"/>
                <a:gd name="connsiteX374" fmla="*/ 454708 w 1755568"/>
                <a:gd name="connsiteY374" fmla="*/ 454472 h 454024"/>
                <a:gd name="connsiteX375" fmla="*/ 454708 w 1755568"/>
                <a:gd name="connsiteY375" fmla="*/ 448560 h 454024"/>
                <a:gd name="connsiteX376" fmla="*/ 479070 w 1755568"/>
                <a:gd name="connsiteY376" fmla="*/ 448560 h 454024"/>
                <a:gd name="connsiteX377" fmla="*/ 436257 w 1755568"/>
                <a:gd name="connsiteY377" fmla="*/ 454472 h 454024"/>
                <a:gd name="connsiteX378" fmla="*/ 411895 w 1755568"/>
                <a:gd name="connsiteY378" fmla="*/ 454472 h 454024"/>
                <a:gd name="connsiteX379" fmla="*/ 411895 w 1755568"/>
                <a:gd name="connsiteY379" fmla="*/ 448560 h 454024"/>
                <a:gd name="connsiteX380" fmla="*/ 436257 w 1755568"/>
                <a:gd name="connsiteY380" fmla="*/ 448560 h 454024"/>
                <a:gd name="connsiteX381" fmla="*/ 393445 w 1755568"/>
                <a:gd name="connsiteY381" fmla="*/ 454472 h 454024"/>
                <a:gd name="connsiteX382" fmla="*/ 368332 w 1755568"/>
                <a:gd name="connsiteY382" fmla="*/ 454472 h 454024"/>
                <a:gd name="connsiteX383" fmla="*/ 368332 w 1755568"/>
                <a:gd name="connsiteY383" fmla="*/ 448560 h 454024"/>
                <a:gd name="connsiteX384" fmla="*/ 393445 w 1755568"/>
                <a:gd name="connsiteY384" fmla="*/ 448560 h 454024"/>
                <a:gd name="connsiteX385" fmla="*/ 349882 w 1755568"/>
                <a:gd name="connsiteY385" fmla="*/ 454472 h 454024"/>
                <a:gd name="connsiteX386" fmla="*/ 325520 w 1755568"/>
                <a:gd name="connsiteY386" fmla="*/ 454472 h 454024"/>
                <a:gd name="connsiteX387" fmla="*/ 325520 w 1755568"/>
                <a:gd name="connsiteY387" fmla="*/ 448560 h 454024"/>
                <a:gd name="connsiteX388" fmla="*/ 349882 w 1755568"/>
                <a:gd name="connsiteY388" fmla="*/ 448560 h 454024"/>
                <a:gd name="connsiteX389" fmla="*/ 307069 w 1755568"/>
                <a:gd name="connsiteY389" fmla="*/ 454472 h 454024"/>
                <a:gd name="connsiteX390" fmla="*/ 282707 w 1755568"/>
                <a:gd name="connsiteY390" fmla="*/ 454472 h 454024"/>
                <a:gd name="connsiteX391" fmla="*/ 282707 w 1755568"/>
                <a:gd name="connsiteY391" fmla="*/ 448560 h 454024"/>
                <a:gd name="connsiteX392" fmla="*/ 307069 w 1755568"/>
                <a:gd name="connsiteY392" fmla="*/ 448560 h 454024"/>
                <a:gd name="connsiteX393" fmla="*/ 264239 w 1755568"/>
                <a:gd name="connsiteY393" fmla="*/ 454472 h 454024"/>
                <a:gd name="connsiteX394" fmla="*/ 239144 w 1755568"/>
                <a:gd name="connsiteY394" fmla="*/ 454472 h 454024"/>
                <a:gd name="connsiteX395" fmla="*/ 239144 w 1755568"/>
                <a:gd name="connsiteY395" fmla="*/ 448560 h 454024"/>
                <a:gd name="connsiteX396" fmla="*/ 264239 w 1755568"/>
                <a:gd name="connsiteY396" fmla="*/ 448560 h 454024"/>
                <a:gd name="connsiteX397" fmla="*/ 220694 w 1755568"/>
                <a:gd name="connsiteY397" fmla="*/ 454472 h 454024"/>
                <a:gd name="connsiteX398" fmla="*/ 196331 w 1755568"/>
                <a:gd name="connsiteY398" fmla="*/ 454472 h 454024"/>
                <a:gd name="connsiteX399" fmla="*/ 196331 w 1755568"/>
                <a:gd name="connsiteY399" fmla="*/ 448560 h 454024"/>
                <a:gd name="connsiteX400" fmla="*/ 220694 w 1755568"/>
                <a:gd name="connsiteY400" fmla="*/ 448560 h 454024"/>
                <a:gd name="connsiteX401" fmla="*/ 177864 w 1755568"/>
                <a:gd name="connsiteY401" fmla="*/ 454472 h 454024"/>
                <a:gd name="connsiteX402" fmla="*/ 153501 w 1755568"/>
                <a:gd name="connsiteY402" fmla="*/ 454472 h 454024"/>
                <a:gd name="connsiteX403" fmla="*/ 153501 w 1755568"/>
                <a:gd name="connsiteY403" fmla="*/ 448560 h 454024"/>
                <a:gd name="connsiteX404" fmla="*/ 177864 w 1755568"/>
                <a:gd name="connsiteY404" fmla="*/ 448560 h 454024"/>
                <a:gd name="connsiteX405" fmla="*/ 135051 w 1755568"/>
                <a:gd name="connsiteY405" fmla="*/ 454472 h 454024"/>
                <a:gd name="connsiteX406" fmla="*/ 109956 w 1755568"/>
                <a:gd name="connsiteY406" fmla="*/ 454472 h 454024"/>
                <a:gd name="connsiteX407" fmla="*/ 109956 w 1755568"/>
                <a:gd name="connsiteY407" fmla="*/ 448560 h 454024"/>
                <a:gd name="connsiteX408" fmla="*/ 135051 w 1755568"/>
                <a:gd name="connsiteY408" fmla="*/ 448560 h 454024"/>
                <a:gd name="connsiteX409" fmla="*/ 91488 w 1755568"/>
                <a:gd name="connsiteY409" fmla="*/ 454472 h 454024"/>
                <a:gd name="connsiteX410" fmla="*/ 67126 w 1755568"/>
                <a:gd name="connsiteY410" fmla="*/ 454472 h 454024"/>
                <a:gd name="connsiteX411" fmla="*/ 67126 w 1755568"/>
                <a:gd name="connsiteY411" fmla="*/ 448560 h 454024"/>
                <a:gd name="connsiteX412" fmla="*/ 91488 w 1755568"/>
                <a:gd name="connsiteY412" fmla="*/ 448560 h 454024"/>
                <a:gd name="connsiteX413" fmla="*/ 48675 w 1755568"/>
                <a:gd name="connsiteY413" fmla="*/ 454472 h 454024"/>
                <a:gd name="connsiteX414" fmla="*/ 24313 w 1755568"/>
                <a:gd name="connsiteY414" fmla="*/ 454472 h 454024"/>
                <a:gd name="connsiteX415" fmla="*/ 24313 w 1755568"/>
                <a:gd name="connsiteY415" fmla="*/ 448560 h 454024"/>
                <a:gd name="connsiteX416" fmla="*/ 48675 w 1755568"/>
                <a:gd name="connsiteY416" fmla="*/ 448560 h 454024"/>
                <a:gd name="connsiteX417" fmla="*/ 5862 w 1755568"/>
                <a:gd name="connsiteY417" fmla="*/ 454472 h 454024"/>
                <a:gd name="connsiteX418" fmla="*/ 3648 w 1755568"/>
                <a:gd name="connsiteY418" fmla="*/ 454472 h 454024"/>
                <a:gd name="connsiteX419" fmla="*/ 3648 w 1755568"/>
                <a:gd name="connsiteY419" fmla="*/ 448560 h 454024"/>
                <a:gd name="connsiteX420" fmla="*/ 5862 w 1755568"/>
                <a:gd name="connsiteY420" fmla="*/ 448560 h 454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</a:cxnLst>
              <a:rect l="l" t="t" r="r" b="b"/>
              <a:pathLst>
                <a:path w="1755568" h="454024">
                  <a:moveTo>
                    <a:pt x="683" y="451525"/>
                  </a:moveTo>
                  <a:lnTo>
                    <a:pt x="683" y="426413"/>
                  </a:lnTo>
                  <a:lnTo>
                    <a:pt x="6595" y="426413"/>
                  </a:lnTo>
                  <a:lnTo>
                    <a:pt x="6595" y="451525"/>
                  </a:lnTo>
                  <a:close/>
                  <a:moveTo>
                    <a:pt x="683" y="407962"/>
                  </a:moveTo>
                  <a:lnTo>
                    <a:pt x="683" y="383600"/>
                  </a:lnTo>
                  <a:lnTo>
                    <a:pt x="6595" y="383600"/>
                  </a:lnTo>
                  <a:lnTo>
                    <a:pt x="6595" y="407962"/>
                  </a:lnTo>
                  <a:close/>
                  <a:moveTo>
                    <a:pt x="683" y="365149"/>
                  </a:moveTo>
                  <a:lnTo>
                    <a:pt x="683" y="340787"/>
                  </a:lnTo>
                  <a:lnTo>
                    <a:pt x="6595" y="340787"/>
                  </a:lnTo>
                  <a:lnTo>
                    <a:pt x="6595" y="365149"/>
                  </a:lnTo>
                  <a:close/>
                  <a:moveTo>
                    <a:pt x="683" y="322319"/>
                  </a:moveTo>
                  <a:lnTo>
                    <a:pt x="683" y="297224"/>
                  </a:lnTo>
                  <a:lnTo>
                    <a:pt x="6595" y="297224"/>
                  </a:lnTo>
                  <a:lnTo>
                    <a:pt x="6595" y="322319"/>
                  </a:lnTo>
                  <a:close/>
                  <a:moveTo>
                    <a:pt x="683" y="278774"/>
                  </a:moveTo>
                  <a:lnTo>
                    <a:pt x="683" y="254412"/>
                  </a:lnTo>
                  <a:lnTo>
                    <a:pt x="6595" y="254412"/>
                  </a:lnTo>
                  <a:lnTo>
                    <a:pt x="6595" y="278774"/>
                  </a:lnTo>
                  <a:close/>
                  <a:moveTo>
                    <a:pt x="683" y="235944"/>
                  </a:moveTo>
                  <a:lnTo>
                    <a:pt x="683" y="211581"/>
                  </a:lnTo>
                  <a:lnTo>
                    <a:pt x="6595" y="211581"/>
                  </a:lnTo>
                  <a:lnTo>
                    <a:pt x="6595" y="235944"/>
                  </a:lnTo>
                  <a:close/>
                  <a:moveTo>
                    <a:pt x="683" y="193131"/>
                  </a:moveTo>
                  <a:lnTo>
                    <a:pt x="683" y="168036"/>
                  </a:lnTo>
                  <a:lnTo>
                    <a:pt x="6595" y="168036"/>
                  </a:lnTo>
                  <a:lnTo>
                    <a:pt x="6595" y="193131"/>
                  </a:lnTo>
                  <a:close/>
                  <a:moveTo>
                    <a:pt x="683" y="149568"/>
                  </a:moveTo>
                  <a:lnTo>
                    <a:pt x="683" y="125206"/>
                  </a:lnTo>
                  <a:lnTo>
                    <a:pt x="6595" y="125206"/>
                  </a:lnTo>
                  <a:lnTo>
                    <a:pt x="6595" y="149568"/>
                  </a:lnTo>
                  <a:close/>
                  <a:moveTo>
                    <a:pt x="683" y="106755"/>
                  </a:moveTo>
                  <a:lnTo>
                    <a:pt x="683" y="82393"/>
                  </a:lnTo>
                  <a:lnTo>
                    <a:pt x="6595" y="82393"/>
                  </a:lnTo>
                  <a:lnTo>
                    <a:pt x="6595" y="106755"/>
                  </a:lnTo>
                  <a:close/>
                  <a:moveTo>
                    <a:pt x="683" y="63943"/>
                  </a:moveTo>
                  <a:lnTo>
                    <a:pt x="683" y="38830"/>
                  </a:lnTo>
                  <a:lnTo>
                    <a:pt x="6595" y="38830"/>
                  </a:lnTo>
                  <a:lnTo>
                    <a:pt x="6595" y="63943"/>
                  </a:lnTo>
                  <a:close/>
                  <a:moveTo>
                    <a:pt x="683" y="20380"/>
                  </a:moveTo>
                  <a:lnTo>
                    <a:pt x="683" y="447"/>
                  </a:lnTo>
                  <a:lnTo>
                    <a:pt x="11024" y="447"/>
                  </a:lnTo>
                  <a:lnTo>
                    <a:pt x="11024" y="6359"/>
                  </a:lnTo>
                  <a:lnTo>
                    <a:pt x="3648" y="6359"/>
                  </a:lnTo>
                  <a:lnTo>
                    <a:pt x="6595" y="3394"/>
                  </a:lnTo>
                  <a:lnTo>
                    <a:pt x="6595" y="20380"/>
                  </a:lnTo>
                  <a:close/>
                  <a:moveTo>
                    <a:pt x="29475" y="447"/>
                  </a:moveTo>
                  <a:lnTo>
                    <a:pt x="54587" y="447"/>
                  </a:lnTo>
                  <a:lnTo>
                    <a:pt x="54587" y="6359"/>
                  </a:lnTo>
                  <a:lnTo>
                    <a:pt x="29475" y="6359"/>
                  </a:lnTo>
                  <a:close/>
                  <a:moveTo>
                    <a:pt x="73038" y="447"/>
                  </a:moveTo>
                  <a:lnTo>
                    <a:pt x="97400" y="447"/>
                  </a:lnTo>
                  <a:lnTo>
                    <a:pt x="97400" y="6359"/>
                  </a:lnTo>
                  <a:lnTo>
                    <a:pt x="73038" y="6359"/>
                  </a:lnTo>
                  <a:close/>
                  <a:moveTo>
                    <a:pt x="115850" y="447"/>
                  </a:moveTo>
                  <a:lnTo>
                    <a:pt x="140212" y="447"/>
                  </a:lnTo>
                  <a:lnTo>
                    <a:pt x="140212" y="6359"/>
                  </a:lnTo>
                  <a:lnTo>
                    <a:pt x="115850" y="6359"/>
                  </a:lnTo>
                  <a:close/>
                  <a:moveTo>
                    <a:pt x="158681" y="447"/>
                  </a:moveTo>
                  <a:lnTo>
                    <a:pt x="183775" y="447"/>
                  </a:lnTo>
                  <a:lnTo>
                    <a:pt x="183775" y="6359"/>
                  </a:lnTo>
                  <a:lnTo>
                    <a:pt x="158681" y="6359"/>
                  </a:lnTo>
                  <a:close/>
                  <a:moveTo>
                    <a:pt x="202226" y="447"/>
                  </a:moveTo>
                  <a:lnTo>
                    <a:pt x="226588" y="447"/>
                  </a:lnTo>
                  <a:lnTo>
                    <a:pt x="226588" y="6359"/>
                  </a:lnTo>
                  <a:lnTo>
                    <a:pt x="202226" y="6359"/>
                  </a:lnTo>
                  <a:close/>
                  <a:moveTo>
                    <a:pt x="245056" y="447"/>
                  </a:moveTo>
                  <a:lnTo>
                    <a:pt x="269418" y="447"/>
                  </a:lnTo>
                  <a:lnTo>
                    <a:pt x="269418" y="6359"/>
                  </a:lnTo>
                  <a:lnTo>
                    <a:pt x="245056" y="6359"/>
                  </a:lnTo>
                  <a:close/>
                  <a:moveTo>
                    <a:pt x="287869" y="447"/>
                  </a:moveTo>
                  <a:lnTo>
                    <a:pt x="312963" y="447"/>
                  </a:lnTo>
                  <a:lnTo>
                    <a:pt x="312963" y="6359"/>
                  </a:lnTo>
                  <a:lnTo>
                    <a:pt x="287869" y="6359"/>
                  </a:lnTo>
                  <a:close/>
                  <a:moveTo>
                    <a:pt x="331431" y="447"/>
                  </a:moveTo>
                  <a:lnTo>
                    <a:pt x="355794" y="447"/>
                  </a:lnTo>
                  <a:lnTo>
                    <a:pt x="355794" y="6359"/>
                  </a:lnTo>
                  <a:lnTo>
                    <a:pt x="331431" y="6359"/>
                  </a:lnTo>
                  <a:close/>
                  <a:moveTo>
                    <a:pt x="374244" y="447"/>
                  </a:moveTo>
                  <a:lnTo>
                    <a:pt x="398606" y="447"/>
                  </a:lnTo>
                  <a:lnTo>
                    <a:pt x="398606" y="6359"/>
                  </a:lnTo>
                  <a:lnTo>
                    <a:pt x="374244" y="6359"/>
                  </a:lnTo>
                  <a:close/>
                  <a:moveTo>
                    <a:pt x="417057" y="447"/>
                  </a:moveTo>
                  <a:lnTo>
                    <a:pt x="442169" y="447"/>
                  </a:lnTo>
                  <a:lnTo>
                    <a:pt x="442169" y="6359"/>
                  </a:lnTo>
                  <a:lnTo>
                    <a:pt x="417057" y="6359"/>
                  </a:lnTo>
                  <a:close/>
                  <a:moveTo>
                    <a:pt x="460620" y="447"/>
                  </a:moveTo>
                  <a:lnTo>
                    <a:pt x="484982" y="447"/>
                  </a:lnTo>
                  <a:lnTo>
                    <a:pt x="484982" y="6359"/>
                  </a:lnTo>
                  <a:lnTo>
                    <a:pt x="460620" y="6359"/>
                  </a:lnTo>
                  <a:close/>
                  <a:moveTo>
                    <a:pt x="503432" y="447"/>
                  </a:moveTo>
                  <a:lnTo>
                    <a:pt x="527795" y="447"/>
                  </a:lnTo>
                  <a:lnTo>
                    <a:pt x="527795" y="6359"/>
                  </a:lnTo>
                  <a:lnTo>
                    <a:pt x="503432" y="6359"/>
                  </a:lnTo>
                  <a:close/>
                  <a:moveTo>
                    <a:pt x="546263" y="447"/>
                  </a:moveTo>
                  <a:lnTo>
                    <a:pt x="571357" y="447"/>
                  </a:lnTo>
                  <a:lnTo>
                    <a:pt x="571357" y="6359"/>
                  </a:lnTo>
                  <a:lnTo>
                    <a:pt x="546263" y="6359"/>
                  </a:lnTo>
                  <a:close/>
                  <a:moveTo>
                    <a:pt x="589808" y="447"/>
                  </a:moveTo>
                  <a:lnTo>
                    <a:pt x="614170" y="447"/>
                  </a:lnTo>
                  <a:lnTo>
                    <a:pt x="614170" y="6359"/>
                  </a:lnTo>
                  <a:lnTo>
                    <a:pt x="589808" y="6359"/>
                  </a:lnTo>
                  <a:close/>
                  <a:moveTo>
                    <a:pt x="632638" y="447"/>
                  </a:moveTo>
                  <a:lnTo>
                    <a:pt x="657000" y="447"/>
                  </a:lnTo>
                  <a:lnTo>
                    <a:pt x="657000" y="6359"/>
                  </a:lnTo>
                  <a:lnTo>
                    <a:pt x="632638" y="6359"/>
                  </a:lnTo>
                  <a:close/>
                  <a:moveTo>
                    <a:pt x="675451" y="447"/>
                  </a:moveTo>
                  <a:lnTo>
                    <a:pt x="700546" y="447"/>
                  </a:lnTo>
                  <a:lnTo>
                    <a:pt x="700546" y="6359"/>
                  </a:lnTo>
                  <a:lnTo>
                    <a:pt x="675451" y="6359"/>
                  </a:lnTo>
                  <a:close/>
                  <a:moveTo>
                    <a:pt x="719013" y="447"/>
                  </a:moveTo>
                  <a:lnTo>
                    <a:pt x="743376" y="447"/>
                  </a:lnTo>
                  <a:lnTo>
                    <a:pt x="743376" y="6359"/>
                  </a:lnTo>
                  <a:lnTo>
                    <a:pt x="719013" y="6359"/>
                  </a:lnTo>
                  <a:close/>
                  <a:moveTo>
                    <a:pt x="761826" y="447"/>
                  </a:moveTo>
                  <a:lnTo>
                    <a:pt x="786189" y="447"/>
                  </a:lnTo>
                  <a:lnTo>
                    <a:pt x="786189" y="6359"/>
                  </a:lnTo>
                  <a:lnTo>
                    <a:pt x="761826" y="6359"/>
                  </a:lnTo>
                  <a:close/>
                  <a:moveTo>
                    <a:pt x="804639" y="447"/>
                  </a:moveTo>
                  <a:lnTo>
                    <a:pt x="829751" y="447"/>
                  </a:lnTo>
                  <a:lnTo>
                    <a:pt x="829751" y="6359"/>
                  </a:lnTo>
                  <a:lnTo>
                    <a:pt x="804639" y="6359"/>
                  </a:lnTo>
                  <a:close/>
                  <a:moveTo>
                    <a:pt x="848202" y="447"/>
                  </a:moveTo>
                  <a:lnTo>
                    <a:pt x="872564" y="447"/>
                  </a:lnTo>
                  <a:lnTo>
                    <a:pt x="872564" y="6359"/>
                  </a:lnTo>
                  <a:lnTo>
                    <a:pt x="848202" y="6359"/>
                  </a:lnTo>
                  <a:close/>
                  <a:moveTo>
                    <a:pt x="891015" y="447"/>
                  </a:moveTo>
                  <a:lnTo>
                    <a:pt x="915377" y="447"/>
                  </a:lnTo>
                  <a:lnTo>
                    <a:pt x="915377" y="6359"/>
                  </a:lnTo>
                  <a:lnTo>
                    <a:pt x="891015" y="6359"/>
                  </a:lnTo>
                  <a:close/>
                  <a:moveTo>
                    <a:pt x="933845" y="447"/>
                  </a:moveTo>
                  <a:lnTo>
                    <a:pt x="958940" y="447"/>
                  </a:lnTo>
                  <a:lnTo>
                    <a:pt x="958940" y="6359"/>
                  </a:lnTo>
                  <a:lnTo>
                    <a:pt x="933845" y="6359"/>
                  </a:lnTo>
                  <a:close/>
                  <a:moveTo>
                    <a:pt x="977390" y="447"/>
                  </a:moveTo>
                  <a:lnTo>
                    <a:pt x="1001752" y="447"/>
                  </a:lnTo>
                  <a:lnTo>
                    <a:pt x="1001752" y="6359"/>
                  </a:lnTo>
                  <a:lnTo>
                    <a:pt x="977390" y="6359"/>
                  </a:lnTo>
                  <a:close/>
                  <a:moveTo>
                    <a:pt x="1020220" y="447"/>
                  </a:moveTo>
                  <a:lnTo>
                    <a:pt x="1044582" y="447"/>
                  </a:lnTo>
                  <a:lnTo>
                    <a:pt x="1044582" y="6359"/>
                  </a:lnTo>
                  <a:lnTo>
                    <a:pt x="1020220" y="6359"/>
                  </a:lnTo>
                  <a:close/>
                  <a:moveTo>
                    <a:pt x="1063033" y="447"/>
                  </a:moveTo>
                  <a:lnTo>
                    <a:pt x="1088128" y="447"/>
                  </a:lnTo>
                  <a:lnTo>
                    <a:pt x="1088128" y="6359"/>
                  </a:lnTo>
                  <a:lnTo>
                    <a:pt x="1063033" y="6359"/>
                  </a:lnTo>
                  <a:close/>
                  <a:moveTo>
                    <a:pt x="1106596" y="447"/>
                  </a:moveTo>
                  <a:lnTo>
                    <a:pt x="1130958" y="447"/>
                  </a:lnTo>
                  <a:lnTo>
                    <a:pt x="1130958" y="6359"/>
                  </a:lnTo>
                  <a:lnTo>
                    <a:pt x="1106596" y="6359"/>
                  </a:lnTo>
                  <a:close/>
                  <a:moveTo>
                    <a:pt x="1149408" y="447"/>
                  </a:moveTo>
                  <a:lnTo>
                    <a:pt x="1173771" y="447"/>
                  </a:lnTo>
                  <a:lnTo>
                    <a:pt x="1173771" y="6359"/>
                  </a:lnTo>
                  <a:lnTo>
                    <a:pt x="1149408" y="6359"/>
                  </a:lnTo>
                  <a:close/>
                  <a:moveTo>
                    <a:pt x="1192221" y="447"/>
                  </a:moveTo>
                  <a:lnTo>
                    <a:pt x="1217333" y="447"/>
                  </a:lnTo>
                  <a:lnTo>
                    <a:pt x="1217333" y="6359"/>
                  </a:lnTo>
                  <a:lnTo>
                    <a:pt x="1192221" y="6359"/>
                  </a:lnTo>
                  <a:close/>
                  <a:moveTo>
                    <a:pt x="1235784" y="447"/>
                  </a:moveTo>
                  <a:lnTo>
                    <a:pt x="1260146" y="447"/>
                  </a:lnTo>
                  <a:lnTo>
                    <a:pt x="1260146" y="6359"/>
                  </a:lnTo>
                  <a:lnTo>
                    <a:pt x="1235784" y="6359"/>
                  </a:lnTo>
                  <a:close/>
                  <a:moveTo>
                    <a:pt x="1278596" y="447"/>
                  </a:moveTo>
                  <a:lnTo>
                    <a:pt x="1302959" y="447"/>
                  </a:lnTo>
                  <a:lnTo>
                    <a:pt x="1302959" y="6359"/>
                  </a:lnTo>
                  <a:lnTo>
                    <a:pt x="1278596" y="6359"/>
                  </a:lnTo>
                  <a:close/>
                  <a:moveTo>
                    <a:pt x="1321427" y="447"/>
                  </a:moveTo>
                  <a:lnTo>
                    <a:pt x="1346522" y="447"/>
                  </a:lnTo>
                  <a:lnTo>
                    <a:pt x="1346522" y="6359"/>
                  </a:lnTo>
                  <a:lnTo>
                    <a:pt x="1321427" y="6359"/>
                  </a:lnTo>
                  <a:close/>
                  <a:moveTo>
                    <a:pt x="1364972" y="447"/>
                  </a:moveTo>
                  <a:lnTo>
                    <a:pt x="1389334" y="447"/>
                  </a:lnTo>
                  <a:lnTo>
                    <a:pt x="1389334" y="6359"/>
                  </a:lnTo>
                  <a:lnTo>
                    <a:pt x="1364972" y="6359"/>
                  </a:lnTo>
                  <a:close/>
                  <a:moveTo>
                    <a:pt x="1407802" y="447"/>
                  </a:moveTo>
                  <a:lnTo>
                    <a:pt x="1432165" y="447"/>
                  </a:lnTo>
                  <a:lnTo>
                    <a:pt x="1432165" y="6359"/>
                  </a:lnTo>
                  <a:lnTo>
                    <a:pt x="1407802" y="6359"/>
                  </a:lnTo>
                  <a:close/>
                  <a:moveTo>
                    <a:pt x="1450615" y="447"/>
                  </a:moveTo>
                  <a:lnTo>
                    <a:pt x="1475710" y="447"/>
                  </a:lnTo>
                  <a:lnTo>
                    <a:pt x="1475710" y="6359"/>
                  </a:lnTo>
                  <a:lnTo>
                    <a:pt x="1450615" y="6359"/>
                  </a:lnTo>
                  <a:close/>
                  <a:moveTo>
                    <a:pt x="1494178" y="447"/>
                  </a:moveTo>
                  <a:lnTo>
                    <a:pt x="1518540" y="447"/>
                  </a:lnTo>
                  <a:lnTo>
                    <a:pt x="1518540" y="6359"/>
                  </a:lnTo>
                  <a:lnTo>
                    <a:pt x="1494178" y="6359"/>
                  </a:lnTo>
                  <a:close/>
                  <a:moveTo>
                    <a:pt x="1536990" y="447"/>
                  </a:moveTo>
                  <a:lnTo>
                    <a:pt x="1561353" y="447"/>
                  </a:lnTo>
                  <a:lnTo>
                    <a:pt x="1561353" y="6359"/>
                  </a:lnTo>
                  <a:lnTo>
                    <a:pt x="1536990" y="6359"/>
                  </a:lnTo>
                  <a:close/>
                  <a:moveTo>
                    <a:pt x="1579803" y="447"/>
                  </a:moveTo>
                  <a:lnTo>
                    <a:pt x="1604915" y="447"/>
                  </a:lnTo>
                  <a:lnTo>
                    <a:pt x="1604915" y="6359"/>
                  </a:lnTo>
                  <a:lnTo>
                    <a:pt x="1579803" y="6359"/>
                  </a:lnTo>
                  <a:close/>
                  <a:moveTo>
                    <a:pt x="1623366" y="447"/>
                  </a:moveTo>
                  <a:lnTo>
                    <a:pt x="1647728" y="447"/>
                  </a:lnTo>
                  <a:lnTo>
                    <a:pt x="1647728" y="6359"/>
                  </a:lnTo>
                  <a:lnTo>
                    <a:pt x="1623366" y="6359"/>
                  </a:lnTo>
                  <a:close/>
                  <a:moveTo>
                    <a:pt x="1666179" y="447"/>
                  </a:moveTo>
                  <a:lnTo>
                    <a:pt x="1690541" y="447"/>
                  </a:lnTo>
                  <a:lnTo>
                    <a:pt x="1690541" y="6359"/>
                  </a:lnTo>
                  <a:lnTo>
                    <a:pt x="1666179" y="6359"/>
                  </a:lnTo>
                  <a:close/>
                  <a:moveTo>
                    <a:pt x="1709009" y="447"/>
                  </a:moveTo>
                  <a:lnTo>
                    <a:pt x="1734104" y="447"/>
                  </a:lnTo>
                  <a:lnTo>
                    <a:pt x="1734104" y="6359"/>
                  </a:lnTo>
                  <a:lnTo>
                    <a:pt x="1709009" y="6359"/>
                  </a:lnTo>
                  <a:close/>
                  <a:moveTo>
                    <a:pt x="1752554" y="447"/>
                  </a:moveTo>
                  <a:lnTo>
                    <a:pt x="1756251" y="447"/>
                  </a:lnTo>
                  <a:lnTo>
                    <a:pt x="1756251" y="27024"/>
                  </a:lnTo>
                  <a:lnTo>
                    <a:pt x="1750339" y="27024"/>
                  </a:lnTo>
                  <a:lnTo>
                    <a:pt x="1750339" y="3394"/>
                  </a:lnTo>
                  <a:lnTo>
                    <a:pt x="1753304" y="6359"/>
                  </a:lnTo>
                  <a:lnTo>
                    <a:pt x="1752571" y="6359"/>
                  </a:lnTo>
                  <a:close/>
                  <a:moveTo>
                    <a:pt x="1756251" y="45475"/>
                  </a:moveTo>
                  <a:lnTo>
                    <a:pt x="1756251" y="69837"/>
                  </a:lnTo>
                  <a:lnTo>
                    <a:pt x="1750339" y="69837"/>
                  </a:lnTo>
                  <a:lnTo>
                    <a:pt x="1750339" y="45475"/>
                  </a:lnTo>
                  <a:close/>
                  <a:moveTo>
                    <a:pt x="1756251" y="88305"/>
                  </a:moveTo>
                  <a:lnTo>
                    <a:pt x="1756251" y="113400"/>
                  </a:lnTo>
                  <a:lnTo>
                    <a:pt x="1750339" y="113400"/>
                  </a:lnTo>
                  <a:lnTo>
                    <a:pt x="1750339" y="88305"/>
                  </a:lnTo>
                  <a:close/>
                  <a:moveTo>
                    <a:pt x="1756251" y="131850"/>
                  </a:moveTo>
                  <a:lnTo>
                    <a:pt x="1756251" y="156212"/>
                  </a:lnTo>
                  <a:lnTo>
                    <a:pt x="1750339" y="156212"/>
                  </a:lnTo>
                  <a:lnTo>
                    <a:pt x="1750339" y="131850"/>
                  </a:lnTo>
                  <a:close/>
                  <a:moveTo>
                    <a:pt x="1756251" y="174680"/>
                  </a:moveTo>
                  <a:lnTo>
                    <a:pt x="1756251" y="199043"/>
                  </a:lnTo>
                  <a:lnTo>
                    <a:pt x="1750339" y="199043"/>
                  </a:lnTo>
                  <a:lnTo>
                    <a:pt x="1750339" y="174680"/>
                  </a:lnTo>
                  <a:close/>
                  <a:moveTo>
                    <a:pt x="1756251" y="217493"/>
                  </a:moveTo>
                  <a:lnTo>
                    <a:pt x="1756251" y="242588"/>
                  </a:lnTo>
                  <a:lnTo>
                    <a:pt x="1750339" y="242588"/>
                  </a:lnTo>
                  <a:lnTo>
                    <a:pt x="1750339" y="217493"/>
                  </a:lnTo>
                  <a:close/>
                  <a:moveTo>
                    <a:pt x="1756251" y="261056"/>
                  </a:moveTo>
                  <a:lnTo>
                    <a:pt x="1756251" y="285418"/>
                  </a:lnTo>
                  <a:lnTo>
                    <a:pt x="1750339" y="285418"/>
                  </a:lnTo>
                  <a:lnTo>
                    <a:pt x="1750339" y="261056"/>
                  </a:lnTo>
                  <a:close/>
                  <a:moveTo>
                    <a:pt x="1756251" y="303869"/>
                  </a:moveTo>
                  <a:lnTo>
                    <a:pt x="1756251" y="328231"/>
                  </a:lnTo>
                  <a:lnTo>
                    <a:pt x="1750339" y="328231"/>
                  </a:lnTo>
                  <a:lnTo>
                    <a:pt x="1750339" y="303869"/>
                  </a:lnTo>
                  <a:close/>
                  <a:moveTo>
                    <a:pt x="1756251" y="346681"/>
                  </a:moveTo>
                  <a:lnTo>
                    <a:pt x="1756251" y="371794"/>
                  </a:lnTo>
                  <a:lnTo>
                    <a:pt x="1750339" y="371794"/>
                  </a:lnTo>
                  <a:lnTo>
                    <a:pt x="1750339" y="346681"/>
                  </a:lnTo>
                  <a:close/>
                  <a:moveTo>
                    <a:pt x="1756251" y="390244"/>
                  </a:moveTo>
                  <a:lnTo>
                    <a:pt x="1756251" y="414606"/>
                  </a:lnTo>
                  <a:lnTo>
                    <a:pt x="1750339" y="414606"/>
                  </a:lnTo>
                  <a:lnTo>
                    <a:pt x="1750339" y="390244"/>
                  </a:lnTo>
                  <a:close/>
                  <a:moveTo>
                    <a:pt x="1756251" y="433057"/>
                  </a:moveTo>
                  <a:lnTo>
                    <a:pt x="1756251" y="454472"/>
                  </a:lnTo>
                  <a:lnTo>
                    <a:pt x="1746660" y="454472"/>
                  </a:lnTo>
                  <a:lnTo>
                    <a:pt x="1746660" y="448560"/>
                  </a:lnTo>
                  <a:lnTo>
                    <a:pt x="1753304" y="448560"/>
                  </a:lnTo>
                  <a:lnTo>
                    <a:pt x="1750339" y="451525"/>
                  </a:lnTo>
                  <a:lnTo>
                    <a:pt x="1750339" y="433057"/>
                  </a:lnTo>
                  <a:close/>
                  <a:moveTo>
                    <a:pt x="1728192" y="454472"/>
                  </a:moveTo>
                  <a:lnTo>
                    <a:pt x="1703829" y="454472"/>
                  </a:lnTo>
                  <a:lnTo>
                    <a:pt x="1703829" y="448560"/>
                  </a:lnTo>
                  <a:lnTo>
                    <a:pt x="1728192" y="448560"/>
                  </a:lnTo>
                  <a:close/>
                  <a:moveTo>
                    <a:pt x="1685379" y="454472"/>
                  </a:moveTo>
                  <a:lnTo>
                    <a:pt x="1660284" y="454472"/>
                  </a:lnTo>
                  <a:lnTo>
                    <a:pt x="1660284" y="448560"/>
                  </a:lnTo>
                  <a:lnTo>
                    <a:pt x="1685379" y="448560"/>
                  </a:lnTo>
                  <a:close/>
                  <a:moveTo>
                    <a:pt x="1641816" y="454472"/>
                  </a:moveTo>
                  <a:lnTo>
                    <a:pt x="1617454" y="454472"/>
                  </a:lnTo>
                  <a:lnTo>
                    <a:pt x="1617454" y="448560"/>
                  </a:lnTo>
                  <a:lnTo>
                    <a:pt x="1641816" y="448560"/>
                  </a:lnTo>
                  <a:close/>
                  <a:moveTo>
                    <a:pt x="1599004" y="454472"/>
                  </a:moveTo>
                  <a:lnTo>
                    <a:pt x="1574641" y="454472"/>
                  </a:lnTo>
                  <a:lnTo>
                    <a:pt x="1574641" y="448560"/>
                  </a:lnTo>
                  <a:lnTo>
                    <a:pt x="1599004" y="448560"/>
                  </a:lnTo>
                  <a:close/>
                  <a:moveTo>
                    <a:pt x="1556191" y="454472"/>
                  </a:moveTo>
                  <a:lnTo>
                    <a:pt x="1531079" y="454472"/>
                  </a:lnTo>
                  <a:lnTo>
                    <a:pt x="1531079" y="448560"/>
                  </a:lnTo>
                  <a:lnTo>
                    <a:pt x="1556191" y="448560"/>
                  </a:lnTo>
                  <a:close/>
                  <a:moveTo>
                    <a:pt x="1512628" y="454472"/>
                  </a:moveTo>
                  <a:lnTo>
                    <a:pt x="1488266" y="454472"/>
                  </a:lnTo>
                  <a:lnTo>
                    <a:pt x="1488266" y="448560"/>
                  </a:lnTo>
                  <a:lnTo>
                    <a:pt x="1512628" y="448560"/>
                  </a:lnTo>
                  <a:close/>
                  <a:moveTo>
                    <a:pt x="1469815" y="454472"/>
                  </a:moveTo>
                  <a:lnTo>
                    <a:pt x="1445453" y="454472"/>
                  </a:lnTo>
                  <a:lnTo>
                    <a:pt x="1445453" y="448560"/>
                  </a:lnTo>
                  <a:lnTo>
                    <a:pt x="1469815" y="448560"/>
                  </a:lnTo>
                  <a:close/>
                  <a:moveTo>
                    <a:pt x="1426985" y="454472"/>
                  </a:moveTo>
                  <a:lnTo>
                    <a:pt x="1401890" y="454472"/>
                  </a:lnTo>
                  <a:lnTo>
                    <a:pt x="1401890" y="448560"/>
                  </a:lnTo>
                  <a:lnTo>
                    <a:pt x="1426985" y="448560"/>
                  </a:lnTo>
                  <a:close/>
                  <a:moveTo>
                    <a:pt x="1383440" y="454472"/>
                  </a:moveTo>
                  <a:lnTo>
                    <a:pt x="1359078" y="454472"/>
                  </a:lnTo>
                  <a:lnTo>
                    <a:pt x="1359078" y="448560"/>
                  </a:lnTo>
                  <a:lnTo>
                    <a:pt x="1383440" y="448560"/>
                  </a:lnTo>
                  <a:close/>
                  <a:moveTo>
                    <a:pt x="1340610" y="454472"/>
                  </a:moveTo>
                  <a:lnTo>
                    <a:pt x="1316248" y="454472"/>
                  </a:lnTo>
                  <a:lnTo>
                    <a:pt x="1316248" y="448560"/>
                  </a:lnTo>
                  <a:lnTo>
                    <a:pt x="1340610" y="448560"/>
                  </a:lnTo>
                  <a:close/>
                  <a:moveTo>
                    <a:pt x="1297797" y="454472"/>
                  </a:moveTo>
                  <a:lnTo>
                    <a:pt x="1272702" y="454472"/>
                  </a:lnTo>
                  <a:lnTo>
                    <a:pt x="1272702" y="448560"/>
                  </a:lnTo>
                  <a:lnTo>
                    <a:pt x="1297797" y="448560"/>
                  </a:lnTo>
                  <a:close/>
                  <a:moveTo>
                    <a:pt x="1254234" y="454472"/>
                  </a:moveTo>
                  <a:lnTo>
                    <a:pt x="1229872" y="454472"/>
                  </a:lnTo>
                  <a:lnTo>
                    <a:pt x="1229872" y="448560"/>
                  </a:lnTo>
                  <a:lnTo>
                    <a:pt x="1254234" y="448560"/>
                  </a:lnTo>
                  <a:close/>
                  <a:moveTo>
                    <a:pt x="1211422" y="454472"/>
                  </a:moveTo>
                  <a:lnTo>
                    <a:pt x="1187059" y="454472"/>
                  </a:lnTo>
                  <a:lnTo>
                    <a:pt x="1187059" y="448560"/>
                  </a:lnTo>
                  <a:lnTo>
                    <a:pt x="1211422" y="448560"/>
                  </a:lnTo>
                  <a:close/>
                  <a:moveTo>
                    <a:pt x="1168609" y="454472"/>
                  </a:moveTo>
                  <a:lnTo>
                    <a:pt x="1143497" y="454472"/>
                  </a:lnTo>
                  <a:lnTo>
                    <a:pt x="1143497" y="448560"/>
                  </a:lnTo>
                  <a:lnTo>
                    <a:pt x="1168609" y="448560"/>
                  </a:lnTo>
                  <a:close/>
                  <a:moveTo>
                    <a:pt x="1125046" y="454472"/>
                  </a:moveTo>
                  <a:lnTo>
                    <a:pt x="1100684" y="454472"/>
                  </a:lnTo>
                  <a:lnTo>
                    <a:pt x="1100684" y="448560"/>
                  </a:lnTo>
                  <a:lnTo>
                    <a:pt x="1125046" y="448560"/>
                  </a:lnTo>
                  <a:close/>
                  <a:moveTo>
                    <a:pt x="1082233" y="454472"/>
                  </a:moveTo>
                  <a:lnTo>
                    <a:pt x="1057871" y="454472"/>
                  </a:lnTo>
                  <a:lnTo>
                    <a:pt x="1057871" y="448560"/>
                  </a:lnTo>
                  <a:lnTo>
                    <a:pt x="1082233" y="448560"/>
                  </a:lnTo>
                  <a:close/>
                  <a:moveTo>
                    <a:pt x="1039403" y="454472"/>
                  </a:moveTo>
                  <a:lnTo>
                    <a:pt x="1014308" y="454472"/>
                  </a:lnTo>
                  <a:lnTo>
                    <a:pt x="1014308" y="448560"/>
                  </a:lnTo>
                  <a:lnTo>
                    <a:pt x="1039403" y="448560"/>
                  </a:lnTo>
                  <a:close/>
                  <a:moveTo>
                    <a:pt x="995858" y="454472"/>
                  </a:moveTo>
                  <a:lnTo>
                    <a:pt x="971496" y="454472"/>
                  </a:lnTo>
                  <a:lnTo>
                    <a:pt x="971496" y="448560"/>
                  </a:lnTo>
                  <a:lnTo>
                    <a:pt x="995858" y="448560"/>
                  </a:lnTo>
                  <a:close/>
                  <a:moveTo>
                    <a:pt x="953028" y="454472"/>
                  </a:moveTo>
                  <a:lnTo>
                    <a:pt x="928665" y="454472"/>
                  </a:lnTo>
                  <a:lnTo>
                    <a:pt x="928665" y="448560"/>
                  </a:lnTo>
                  <a:lnTo>
                    <a:pt x="953028" y="448560"/>
                  </a:lnTo>
                  <a:close/>
                  <a:moveTo>
                    <a:pt x="910215" y="454472"/>
                  </a:moveTo>
                  <a:lnTo>
                    <a:pt x="885120" y="454472"/>
                  </a:lnTo>
                  <a:lnTo>
                    <a:pt x="885120" y="448560"/>
                  </a:lnTo>
                  <a:lnTo>
                    <a:pt x="910215" y="448560"/>
                  </a:lnTo>
                  <a:close/>
                  <a:moveTo>
                    <a:pt x="866652" y="454472"/>
                  </a:moveTo>
                  <a:lnTo>
                    <a:pt x="842290" y="454472"/>
                  </a:lnTo>
                  <a:lnTo>
                    <a:pt x="842290" y="448560"/>
                  </a:lnTo>
                  <a:lnTo>
                    <a:pt x="866652" y="448560"/>
                  </a:lnTo>
                  <a:close/>
                  <a:moveTo>
                    <a:pt x="823839" y="454472"/>
                  </a:moveTo>
                  <a:lnTo>
                    <a:pt x="799477" y="454472"/>
                  </a:lnTo>
                  <a:lnTo>
                    <a:pt x="799477" y="448560"/>
                  </a:lnTo>
                  <a:lnTo>
                    <a:pt x="823839" y="448560"/>
                  </a:lnTo>
                  <a:close/>
                  <a:moveTo>
                    <a:pt x="781027" y="454472"/>
                  </a:moveTo>
                  <a:lnTo>
                    <a:pt x="755915" y="454472"/>
                  </a:lnTo>
                  <a:lnTo>
                    <a:pt x="755915" y="448560"/>
                  </a:lnTo>
                  <a:lnTo>
                    <a:pt x="781027" y="448560"/>
                  </a:lnTo>
                  <a:close/>
                  <a:moveTo>
                    <a:pt x="737464" y="454472"/>
                  </a:moveTo>
                  <a:lnTo>
                    <a:pt x="713102" y="454472"/>
                  </a:lnTo>
                  <a:lnTo>
                    <a:pt x="713102" y="448560"/>
                  </a:lnTo>
                  <a:lnTo>
                    <a:pt x="737464" y="448560"/>
                  </a:lnTo>
                  <a:close/>
                  <a:moveTo>
                    <a:pt x="694651" y="454472"/>
                  </a:moveTo>
                  <a:lnTo>
                    <a:pt x="670289" y="454472"/>
                  </a:lnTo>
                  <a:lnTo>
                    <a:pt x="670289" y="448560"/>
                  </a:lnTo>
                  <a:lnTo>
                    <a:pt x="694651" y="448560"/>
                  </a:lnTo>
                  <a:close/>
                  <a:moveTo>
                    <a:pt x="651821" y="454472"/>
                  </a:moveTo>
                  <a:lnTo>
                    <a:pt x="626726" y="454472"/>
                  </a:lnTo>
                  <a:lnTo>
                    <a:pt x="626726" y="448560"/>
                  </a:lnTo>
                  <a:lnTo>
                    <a:pt x="651821" y="448560"/>
                  </a:lnTo>
                  <a:close/>
                  <a:moveTo>
                    <a:pt x="608276" y="454472"/>
                  </a:moveTo>
                  <a:lnTo>
                    <a:pt x="583913" y="454472"/>
                  </a:lnTo>
                  <a:lnTo>
                    <a:pt x="583913" y="448560"/>
                  </a:lnTo>
                  <a:lnTo>
                    <a:pt x="608276" y="448560"/>
                  </a:lnTo>
                  <a:close/>
                  <a:moveTo>
                    <a:pt x="565445" y="454472"/>
                  </a:moveTo>
                  <a:lnTo>
                    <a:pt x="541083" y="454472"/>
                  </a:lnTo>
                  <a:lnTo>
                    <a:pt x="541083" y="448560"/>
                  </a:lnTo>
                  <a:lnTo>
                    <a:pt x="565445" y="448560"/>
                  </a:lnTo>
                  <a:close/>
                  <a:moveTo>
                    <a:pt x="522633" y="454472"/>
                  </a:moveTo>
                  <a:lnTo>
                    <a:pt x="497538" y="454472"/>
                  </a:lnTo>
                  <a:lnTo>
                    <a:pt x="497538" y="448560"/>
                  </a:lnTo>
                  <a:lnTo>
                    <a:pt x="522633" y="448560"/>
                  </a:lnTo>
                  <a:close/>
                  <a:moveTo>
                    <a:pt x="479070" y="454472"/>
                  </a:moveTo>
                  <a:lnTo>
                    <a:pt x="454708" y="454472"/>
                  </a:lnTo>
                  <a:lnTo>
                    <a:pt x="454708" y="448560"/>
                  </a:lnTo>
                  <a:lnTo>
                    <a:pt x="479070" y="448560"/>
                  </a:lnTo>
                  <a:close/>
                  <a:moveTo>
                    <a:pt x="436257" y="454472"/>
                  </a:moveTo>
                  <a:lnTo>
                    <a:pt x="411895" y="454472"/>
                  </a:lnTo>
                  <a:lnTo>
                    <a:pt x="411895" y="448560"/>
                  </a:lnTo>
                  <a:lnTo>
                    <a:pt x="436257" y="448560"/>
                  </a:lnTo>
                  <a:close/>
                  <a:moveTo>
                    <a:pt x="393445" y="454472"/>
                  </a:moveTo>
                  <a:lnTo>
                    <a:pt x="368332" y="454472"/>
                  </a:lnTo>
                  <a:lnTo>
                    <a:pt x="368332" y="448560"/>
                  </a:lnTo>
                  <a:lnTo>
                    <a:pt x="393445" y="448560"/>
                  </a:lnTo>
                  <a:close/>
                  <a:moveTo>
                    <a:pt x="349882" y="454472"/>
                  </a:moveTo>
                  <a:lnTo>
                    <a:pt x="325520" y="454472"/>
                  </a:lnTo>
                  <a:lnTo>
                    <a:pt x="325520" y="448560"/>
                  </a:lnTo>
                  <a:lnTo>
                    <a:pt x="349882" y="448560"/>
                  </a:lnTo>
                  <a:close/>
                  <a:moveTo>
                    <a:pt x="307069" y="454472"/>
                  </a:moveTo>
                  <a:lnTo>
                    <a:pt x="282707" y="454472"/>
                  </a:lnTo>
                  <a:lnTo>
                    <a:pt x="282707" y="448560"/>
                  </a:lnTo>
                  <a:lnTo>
                    <a:pt x="307069" y="448560"/>
                  </a:lnTo>
                  <a:close/>
                  <a:moveTo>
                    <a:pt x="264239" y="454472"/>
                  </a:moveTo>
                  <a:lnTo>
                    <a:pt x="239144" y="454472"/>
                  </a:lnTo>
                  <a:lnTo>
                    <a:pt x="239144" y="448560"/>
                  </a:lnTo>
                  <a:lnTo>
                    <a:pt x="264239" y="448560"/>
                  </a:lnTo>
                  <a:close/>
                  <a:moveTo>
                    <a:pt x="220694" y="454472"/>
                  </a:moveTo>
                  <a:lnTo>
                    <a:pt x="196331" y="454472"/>
                  </a:lnTo>
                  <a:lnTo>
                    <a:pt x="196331" y="448560"/>
                  </a:lnTo>
                  <a:lnTo>
                    <a:pt x="220694" y="448560"/>
                  </a:lnTo>
                  <a:close/>
                  <a:moveTo>
                    <a:pt x="177864" y="454472"/>
                  </a:moveTo>
                  <a:lnTo>
                    <a:pt x="153501" y="454472"/>
                  </a:lnTo>
                  <a:lnTo>
                    <a:pt x="153501" y="448560"/>
                  </a:lnTo>
                  <a:lnTo>
                    <a:pt x="177864" y="448560"/>
                  </a:lnTo>
                  <a:close/>
                  <a:moveTo>
                    <a:pt x="135051" y="454472"/>
                  </a:moveTo>
                  <a:lnTo>
                    <a:pt x="109956" y="454472"/>
                  </a:lnTo>
                  <a:lnTo>
                    <a:pt x="109956" y="448560"/>
                  </a:lnTo>
                  <a:lnTo>
                    <a:pt x="135051" y="448560"/>
                  </a:lnTo>
                  <a:close/>
                  <a:moveTo>
                    <a:pt x="91488" y="454472"/>
                  </a:moveTo>
                  <a:lnTo>
                    <a:pt x="67126" y="454472"/>
                  </a:lnTo>
                  <a:lnTo>
                    <a:pt x="67126" y="448560"/>
                  </a:lnTo>
                  <a:lnTo>
                    <a:pt x="91488" y="448560"/>
                  </a:lnTo>
                  <a:close/>
                  <a:moveTo>
                    <a:pt x="48675" y="454472"/>
                  </a:moveTo>
                  <a:lnTo>
                    <a:pt x="24313" y="454472"/>
                  </a:lnTo>
                  <a:lnTo>
                    <a:pt x="24313" y="448560"/>
                  </a:lnTo>
                  <a:lnTo>
                    <a:pt x="48675" y="448560"/>
                  </a:lnTo>
                  <a:close/>
                  <a:moveTo>
                    <a:pt x="5862" y="454472"/>
                  </a:moveTo>
                  <a:lnTo>
                    <a:pt x="3648" y="454472"/>
                  </a:lnTo>
                  <a:lnTo>
                    <a:pt x="3648" y="448560"/>
                  </a:lnTo>
                  <a:lnTo>
                    <a:pt x="5862" y="448560"/>
                  </a:lnTo>
                </a:path>
              </a:pathLst>
            </a:custGeom>
            <a:solidFill>
              <a:srgbClr val="000000"/>
            </a:solidFill>
            <a:ln w="7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5210230A-7A98-45C4-8D8F-1130A1DAB97A}"/>
                </a:ext>
              </a:extLst>
            </p:cNvPr>
            <p:cNvSpPr/>
            <p:nvPr/>
          </p:nvSpPr>
          <p:spPr>
            <a:xfrm>
              <a:off x="7599237" y="5070281"/>
              <a:ext cx="1554021" cy="458454"/>
            </a:xfrm>
            <a:custGeom>
              <a:avLst/>
              <a:gdLst>
                <a:gd name="connsiteX0" fmla="*/ 392 w 1554021"/>
                <a:gd name="connsiteY0" fmla="*/ 455954 h 458454"/>
                <a:gd name="connsiteX1" fmla="*/ 392 w 1554021"/>
                <a:gd name="connsiteY1" fmla="*/ 430842 h 458454"/>
                <a:gd name="connsiteX2" fmla="*/ 6297 w 1554021"/>
                <a:gd name="connsiteY2" fmla="*/ 430842 h 458454"/>
                <a:gd name="connsiteX3" fmla="*/ 6297 w 1554021"/>
                <a:gd name="connsiteY3" fmla="*/ 455954 h 458454"/>
                <a:gd name="connsiteX4" fmla="*/ 392 w 1554021"/>
                <a:gd name="connsiteY4" fmla="*/ 412391 h 458454"/>
                <a:gd name="connsiteX5" fmla="*/ 392 w 1554021"/>
                <a:gd name="connsiteY5" fmla="*/ 388029 h 458454"/>
                <a:gd name="connsiteX6" fmla="*/ 6297 w 1554021"/>
                <a:gd name="connsiteY6" fmla="*/ 388029 h 458454"/>
                <a:gd name="connsiteX7" fmla="*/ 6297 w 1554021"/>
                <a:gd name="connsiteY7" fmla="*/ 412391 h 458454"/>
                <a:gd name="connsiteX8" fmla="*/ 392 w 1554021"/>
                <a:gd name="connsiteY8" fmla="*/ 369578 h 458454"/>
                <a:gd name="connsiteX9" fmla="*/ 392 w 1554021"/>
                <a:gd name="connsiteY9" fmla="*/ 345216 h 458454"/>
                <a:gd name="connsiteX10" fmla="*/ 6297 w 1554021"/>
                <a:gd name="connsiteY10" fmla="*/ 345216 h 458454"/>
                <a:gd name="connsiteX11" fmla="*/ 6297 w 1554021"/>
                <a:gd name="connsiteY11" fmla="*/ 369578 h 458454"/>
                <a:gd name="connsiteX12" fmla="*/ 392 w 1554021"/>
                <a:gd name="connsiteY12" fmla="*/ 326748 h 458454"/>
                <a:gd name="connsiteX13" fmla="*/ 392 w 1554021"/>
                <a:gd name="connsiteY13" fmla="*/ 301653 h 458454"/>
                <a:gd name="connsiteX14" fmla="*/ 6297 w 1554021"/>
                <a:gd name="connsiteY14" fmla="*/ 301653 h 458454"/>
                <a:gd name="connsiteX15" fmla="*/ 6297 w 1554021"/>
                <a:gd name="connsiteY15" fmla="*/ 326748 h 458454"/>
                <a:gd name="connsiteX16" fmla="*/ 392 w 1554021"/>
                <a:gd name="connsiteY16" fmla="*/ 283203 h 458454"/>
                <a:gd name="connsiteX17" fmla="*/ 392 w 1554021"/>
                <a:gd name="connsiteY17" fmla="*/ 258841 h 458454"/>
                <a:gd name="connsiteX18" fmla="*/ 6297 w 1554021"/>
                <a:gd name="connsiteY18" fmla="*/ 258841 h 458454"/>
                <a:gd name="connsiteX19" fmla="*/ 6297 w 1554021"/>
                <a:gd name="connsiteY19" fmla="*/ 283203 h 458454"/>
                <a:gd name="connsiteX20" fmla="*/ 392 w 1554021"/>
                <a:gd name="connsiteY20" fmla="*/ 240373 h 458454"/>
                <a:gd name="connsiteX21" fmla="*/ 392 w 1554021"/>
                <a:gd name="connsiteY21" fmla="*/ 216011 h 458454"/>
                <a:gd name="connsiteX22" fmla="*/ 6297 w 1554021"/>
                <a:gd name="connsiteY22" fmla="*/ 216011 h 458454"/>
                <a:gd name="connsiteX23" fmla="*/ 6297 w 1554021"/>
                <a:gd name="connsiteY23" fmla="*/ 240373 h 458454"/>
                <a:gd name="connsiteX24" fmla="*/ 392 w 1554021"/>
                <a:gd name="connsiteY24" fmla="*/ 197560 h 458454"/>
                <a:gd name="connsiteX25" fmla="*/ 392 w 1554021"/>
                <a:gd name="connsiteY25" fmla="*/ 172465 h 458454"/>
                <a:gd name="connsiteX26" fmla="*/ 6297 w 1554021"/>
                <a:gd name="connsiteY26" fmla="*/ 172465 h 458454"/>
                <a:gd name="connsiteX27" fmla="*/ 6297 w 1554021"/>
                <a:gd name="connsiteY27" fmla="*/ 197560 h 458454"/>
                <a:gd name="connsiteX28" fmla="*/ 392 w 1554021"/>
                <a:gd name="connsiteY28" fmla="*/ 153997 h 458454"/>
                <a:gd name="connsiteX29" fmla="*/ 392 w 1554021"/>
                <a:gd name="connsiteY29" fmla="*/ 129635 h 458454"/>
                <a:gd name="connsiteX30" fmla="*/ 6297 w 1554021"/>
                <a:gd name="connsiteY30" fmla="*/ 129635 h 458454"/>
                <a:gd name="connsiteX31" fmla="*/ 6297 w 1554021"/>
                <a:gd name="connsiteY31" fmla="*/ 153997 h 458454"/>
                <a:gd name="connsiteX32" fmla="*/ 392 w 1554021"/>
                <a:gd name="connsiteY32" fmla="*/ 111185 h 458454"/>
                <a:gd name="connsiteX33" fmla="*/ 392 w 1554021"/>
                <a:gd name="connsiteY33" fmla="*/ 86822 h 458454"/>
                <a:gd name="connsiteX34" fmla="*/ 6297 w 1554021"/>
                <a:gd name="connsiteY34" fmla="*/ 86822 h 458454"/>
                <a:gd name="connsiteX35" fmla="*/ 6297 w 1554021"/>
                <a:gd name="connsiteY35" fmla="*/ 111185 h 458454"/>
                <a:gd name="connsiteX36" fmla="*/ 392 w 1554021"/>
                <a:gd name="connsiteY36" fmla="*/ 68372 h 458454"/>
                <a:gd name="connsiteX37" fmla="*/ 392 w 1554021"/>
                <a:gd name="connsiteY37" fmla="*/ 43260 h 458454"/>
                <a:gd name="connsiteX38" fmla="*/ 6297 w 1554021"/>
                <a:gd name="connsiteY38" fmla="*/ 43260 h 458454"/>
                <a:gd name="connsiteX39" fmla="*/ 6297 w 1554021"/>
                <a:gd name="connsiteY39" fmla="*/ 68372 h 458454"/>
                <a:gd name="connsiteX40" fmla="*/ 392 w 1554021"/>
                <a:gd name="connsiteY40" fmla="*/ 24809 h 458454"/>
                <a:gd name="connsiteX41" fmla="*/ 392 w 1554021"/>
                <a:gd name="connsiteY41" fmla="*/ 447 h 458454"/>
                <a:gd name="connsiteX42" fmla="*/ 6297 w 1554021"/>
                <a:gd name="connsiteY42" fmla="*/ 447 h 458454"/>
                <a:gd name="connsiteX43" fmla="*/ 6297 w 1554021"/>
                <a:gd name="connsiteY43" fmla="*/ 7091 h 458454"/>
                <a:gd name="connsiteX44" fmla="*/ 3345 w 1554021"/>
                <a:gd name="connsiteY44" fmla="*/ 7091 h 458454"/>
                <a:gd name="connsiteX45" fmla="*/ 6297 w 1554021"/>
                <a:gd name="connsiteY45" fmla="*/ 3394 h 458454"/>
                <a:gd name="connsiteX46" fmla="*/ 6297 w 1554021"/>
                <a:gd name="connsiteY46" fmla="*/ 24809 h 458454"/>
                <a:gd name="connsiteX47" fmla="*/ 24753 w 1554021"/>
                <a:gd name="connsiteY47" fmla="*/ 447 h 458454"/>
                <a:gd name="connsiteX48" fmla="*/ 49855 w 1554021"/>
                <a:gd name="connsiteY48" fmla="*/ 447 h 458454"/>
                <a:gd name="connsiteX49" fmla="*/ 49855 w 1554021"/>
                <a:gd name="connsiteY49" fmla="*/ 7091 h 458454"/>
                <a:gd name="connsiteX50" fmla="*/ 24753 w 1554021"/>
                <a:gd name="connsiteY50" fmla="*/ 7091 h 458454"/>
                <a:gd name="connsiteX51" fmla="*/ 68310 w 1554021"/>
                <a:gd name="connsiteY51" fmla="*/ 447 h 458454"/>
                <a:gd name="connsiteX52" fmla="*/ 92673 w 1554021"/>
                <a:gd name="connsiteY52" fmla="*/ 447 h 458454"/>
                <a:gd name="connsiteX53" fmla="*/ 92673 w 1554021"/>
                <a:gd name="connsiteY53" fmla="*/ 7091 h 458454"/>
                <a:gd name="connsiteX54" fmla="*/ 68310 w 1554021"/>
                <a:gd name="connsiteY54" fmla="*/ 7091 h 458454"/>
                <a:gd name="connsiteX55" fmla="*/ 111130 w 1554021"/>
                <a:gd name="connsiteY55" fmla="*/ 447 h 458454"/>
                <a:gd name="connsiteX56" fmla="*/ 135492 w 1554021"/>
                <a:gd name="connsiteY56" fmla="*/ 447 h 458454"/>
                <a:gd name="connsiteX57" fmla="*/ 135492 w 1554021"/>
                <a:gd name="connsiteY57" fmla="*/ 7091 h 458454"/>
                <a:gd name="connsiteX58" fmla="*/ 111130 w 1554021"/>
                <a:gd name="connsiteY58" fmla="*/ 7091 h 458454"/>
                <a:gd name="connsiteX59" fmla="*/ 153948 w 1554021"/>
                <a:gd name="connsiteY59" fmla="*/ 447 h 458454"/>
                <a:gd name="connsiteX60" fmla="*/ 179048 w 1554021"/>
                <a:gd name="connsiteY60" fmla="*/ 447 h 458454"/>
                <a:gd name="connsiteX61" fmla="*/ 179048 w 1554021"/>
                <a:gd name="connsiteY61" fmla="*/ 7091 h 458454"/>
                <a:gd name="connsiteX62" fmla="*/ 153948 w 1554021"/>
                <a:gd name="connsiteY62" fmla="*/ 7091 h 458454"/>
                <a:gd name="connsiteX63" fmla="*/ 197505 w 1554021"/>
                <a:gd name="connsiteY63" fmla="*/ 447 h 458454"/>
                <a:gd name="connsiteX64" fmla="*/ 221868 w 1554021"/>
                <a:gd name="connsiteY64" fmla="*/ 447 h 458454"/>
                <a:gd name="connsiteX65" fmla="*/ 221868 w 1554021"/>
                <a:gd name="connsiteY65" fmla="*/ 7091 h 458454"/>
                <a:gd name="connsiteX66" fmla="*/ 197505 w 1554021"/>
                <a:gd name="connsiteY66" fmla="*/ 7091 h 458454"/>
                <a:gd name="connsiteX67" fmla="*/ 240323 w 1554021"/>
                <a:gd name="connsiteY67" fmla="*/ 447 h 458454"/>
                <a:gd name="connsiteX68" fmla="*/ 264686 w 1554021"/>
                <a:gd name="connsiteY68" fmla="*/ 447 h 458454"/>
                <a:gd name="connsiteX69" fmla="*/ 264686 w 1554021"/>
                <a:gd name="connsiteY69" fmla="*/ 7091 h 458454"/>
                <a:gd name="connsiteX70" fmla="*/ 240323 w 1554021"/>
                <a:gd name="connsiteY70" fmla="*/ 7091 h 458454"/>
                <a:gd name="connsiteX71" fmla="*/ 283141 w 1554021"/>
                <a:gd name="connsiteY71" fmla="*/ 447 h 458454"/>
                <a:gd name="connsiteX72" fmla="*/ 308241 w 1554021"/>
                <a:gd name="connsiteY72" fmla="*/ 447 h 458454"/>
                <a:gd name="connsiteX73" fmla="*/ 308241 w 1554021"/>
                <a:gd name="connsiteY73" fmla="*/ 7091 h 458454"/>
                <a:gd name="connsiteX74" fmla="*/ 283141 w 1554021"/>
                <a:gd name="connsiteY74" fmla="*/ 7091 h 458454"/>
                <a:gd name="connsiteX75" fmla="*/ 326699 w 1554021"/>
                <a:gd name="connsiteY75" fmla="*/ 447 h 458454"/>
                <a:gd name="connsiteX76" fmla="*/ 351061 w 1554021"/>
                <a:gd name="connsiteY76" fmla="*/ 447 h 458454"/>
                <a:gd name="connsiteX77" fmla="*/ 351061 w 1554021"/>
                <a:gd name="connsiteY77" fmla="*/ 7091 h 458454"/>
                <a:gd name="connsiteX78" fmla="*/ 326699 w 1554021"/>
                <a:gd name="connsiteY78" fmla="*/ 7091 h 458454"/>
                <a:gd name="connsiteX79" fmla="*/ 369517 w 1554021"/>
                <a:gd name="connsiteY79" fmla="*/ 447 h 458454"/>
                <a:gd name="connsiteX80" fmla="*/ 393879 w 1554021"/>
                <a:gd name="connsiteY80" fmla="*/ 447 h 458454"/>
                <a:gd name="connsiteX81" fmla="*/ 393879 w 1554021"/>
                <a:gd name="connsiteY81" fmla="*/ 7091 h 458454"/>
                <a:gd name="connsiteX82" fmla="*/ 369517 w 1554021"/>
                <a:gd name="connsiteY82" fmla="*/ 7091 h 458454"/>
                <a:gd name="connsiteX83" fmla="*/ 412335 w 1554021"/>
                <a:gd name="connsiteY83" fmla="*/ 447 h 458454"/>
                <a:gd name="connsiteX84" fmla="*/ 437437 w 1554021"/>
                <a:gd name="connsiteY84" fmla="*/ 447 h 458454"/>
                <a:gd name="connsiteX85" fmla="*/ 437437 w 1554021"/>
                <a:gd name="connsiteY85" fmla="*/ 7091 h 458454"/>
                <a:gd name="connsiteX86" fmla="*/ 412335 w 1554021"/>
                <a:gd name="connsiteY86" fmla="*/ 7091 h 458454"/>
                <a:gd name="connsiteX87" fmla="*/ 455892 w 1554021"/>
                <a:gd name="connsiteY87" fmla="*/ 447 h 458454"/>
                <a:gd name="connsiteX88" fmla="*/ 480255 w 1554021"/>
                <a:gd name="connsiteY88" fmla="*/ 447 h 458454"/>
                <a:gd name="connsiteX89" fmla="*/ 480255 w 1554021"/>
                <a:gd name="connsiteY89" fmla="*/ 7091 h 458454"/>
                <a:gd name="connsiteX90" fmla="*/ 455892 w 1554021"/>
                <a:gd name="connsiteY90" fmla="*/ 7091 h 458454"/>
                <a:gd name="connsiteX91" fmla="*/ 498712 w 1554021"/>
                <a:gd name="connsiteY91" fmla="*/ 447 h 458454"/>
                <a:gd name="connsiteX92" fmla="*/ 523073 w 1554021"/>
                <a:gd name="connsiteY92" fmla="*/ 447 h 458454"/>
                <a:gd name="connsiteX93" fmla="*/ 523073 w 1554021"/>
                <a:gd name="connsiteY93" fmla="*/ 7091 h 458454"/>
                <a:gd name="connsiteX94" fmla="*/ 498712 w 1554021"/>
                <a:gd name="connsiteY94" fmla="*/ 7091 h 458454"/>
                <a:gd name="connsiteX95" fmla="*/ 541530 w 1554021"/>
                <a:gd name="connsiteY95" fmla="*/ 447 h 458454"/>
                <a:gd name="connsiteX96" fmla="*/ 566630 w 1554021"/>
                <a:gd name="connsiteY96" fmla="*/ 447 h 458454"/>
                <a:gd name="connsiteX97" fmla="*/ 566630 w 1554021"/>
                <a:gd name="connsiteY97" fmla="*/ 7091 h 458454"/>
                <a:gd name="connsiteX98" fmla="*/ 541530 w 1554021"/>
                <a:gd name="connsiteY98" fmla="*/ 7091 h 458454"/>
                <a:gd name="connsiteX99" fmla="*/ 585086 w 1554021"/>
                <a:gd name="connsiteY99" fmla="*/ 447 h 458454"/>
                <a:gd name="connsiteX100" fmla="*/ 609448 w 1554021"/>
                <a:gd name="connsiteY100" fmla="*/ 447 h 458454"/>
                <a:gd name="connsiteX101" fmla="*/ 609448 w 1554021"/>
                <a:gd name="connsiteY101" fmla="*/ 7091 h 458454"/>
                <a:gd name="connsiteX102" fmla="*/ 585086 w 1554021"/>
                <a:gd name="connsiteY102" fmla="*/ 7091 h 458454"/>
                <a:gd name="connsiteX103" fmla="*/ 627906 w 1554021"/>
                <a:gd name="connsiteY103" fmla="*/ 447 h 458454"/>
                <a:gd name="connsiteX104" fmla="*/ 652268 w 1554021"/>
                <a:gd name="connsiteY104" fmla="*/ 447 h 458454"/>
                <a:gd name="connsiteX105" fmla="*/ 652268 w 1554021"/>
                <a:gd name="connsiteY105" fmla="*/ 7091 h 458454"/>
                <a:gd name="connsiteX106" fmla="*/ 627906 w 1554021"/>
                <a:gd name="connsiteY106" fmla="*/ 7091 h 458454"/>
                <a:gd name="connsiteX107" fmla="*/ 670724 w 1554021"/>
                <a:gd name="connsiteY107" fmla="*/ 447 h 458454"/>
                <a:gd name="connsiteX108" fmla="*/ 695824 w 1554021"/>
                <a:gd name="connsiteY108" fmla="*/ 447 h 458454"/>
                <a:gd name="connsiteX109" fmla="*/ 695824 w 1554021"/>
                <a:gd name="connsiteY109" fmla="*/ 7091 h 458454"/>
                <a:gd name="connsiteX110" fmla="*/ 670724 w 1554021"/>
                <a:gd name="connsiteY110" fmla="*/ 7091 h 458454"/>
                <a:gd name="connsiteX111" fmla="*/ 714281 w 1554021"/>
                <a:gd name="connsiteY111" fmla="*/ 447 h 458454"/>
                <a:gd name="connsiteX112" fmla="*/ 738643 w 1554021"/>
                <a:gd name="connsiteY112" fmla="*/ 447 h 458454"/>
                <a:gd name="connsiteX113" fmla="*/ 738643 w 1554021"/>
                <a:gd name="connsiteY113" fmla="*/ 7091 h 458454"/>
                <a:gd name="connsiteX114" fmla="*/ 714281 w 1554021"/>
                <a:gd name="connsiteY114" fmla="*/ 7091 h 458454"/>
                <a:gd name="connsiteX115" fmla="*/ 757099 w 1554021"/>
                <a:gd name="connsiteY115" fmla="*/ 447 h 458454"/>
                <a:gd name="connsiteX116" fmla="*/ 781461 w 1554021"/>
                <a:gd name="connsiteY116" fmla="*/ 447 h 458454"/>
                <a:gd name="connsiteX117" fmla="*/ 781461 w 1554021"/>
                <a:gd name="connsiteY117" fmla="*/ 7091 h 458454"/>
                <a:gd name="connsiteX118" fmla="*/ 757099 w 1554021"/>
                <a:gd name="connsiteY118" fmla="*/ 7091 h 458454"/>
                <a:gd name="connsiteX119" fmla="*/ 799917 w 1554021"/>
                <a:gd name="connsiteY119" fmla="*/ 447 h 458454"/>
                <a:gd name="connsiteX120" fmla="*/ 825019 w 1554021"/>
                <a:gd name="connsiteY120" fmla="*/ 447 h 458454"/>
                <a:gd name="connsiteX121" fmla="*/ 825019 w 1554021"/>
                <a:gd name="connsiteY121" fmla="*/ 7091 h 458454"/>
                <a:gd name="connsiteX122" fmla="*/ 799917 w 1554021"/>
                <a:gd name="connsiteY122" fmla="*/ 7091 h 458454"/>
                <a:gd name="connsiteX123" fmla="*/ 843474 w 1554021"/>
                <a:gd name="connsiteY123" fmla="*/ 447 h 458454"/>
                <a:gd name="connsiteX124" fmla="*/ 867837 w 1554021"/>
                <a:gd name="connsiteY124" fmla="*/ 447 h 458454"/>
                <a:gd name="connsiteX125" fmla="*/ 867837 w 1554021"/>
                <a:gd name="connsiteY125" fmla="*/ 7091 h 458454"/>
                <a:gd name="connsiteX126" fmla="*/ 843474 w 1554021"/>
                <a:gd name="connsiteY126" fmla="*/ 7091 h 458454"/>
                <a:gd name="connsiteX127" fmla="*/ 886293 w 1554021"/>
                <a:gd name="connsiteY127" fmla="*/ 447 h 458454"/>
                <a:gd name="connsiteX128" fmla="*/ 910655 w 1554021"/>
                <a:gd name="connsiteY128" fmla="*/ 447 h 458454"/>
                <a:gd name="connsiteX129" fmla="*/ 910655 w 1554021"/>
                <a:gd name="connsiteY129" fmla="*/ 7091 h 458454"/>
                <a:gd name="connsiteX130" fmla="*/ 886293 w 1554021"/>
                <a:gd name="connsiteY130" fmla="*/ 7091 h 458454"/>
                <a:gd name="connsiteX131" fmla="*/ 929112 w 1554021"/>
                <a:gd name="connsiteY131" fmla="*/ 447 h 458454"/>
                <a:gd name="connsiteX132" fmla="*/ 954212 w 1554021"/>
                <a:gd name="connsiteY132" fmla="*/ 447 h 458454"/>
                <a:gd name="connsiteX133" fmla="*/ 954212 w 1554021"/>
                <a:gd name="connsiteY133" fmla="*/ 7091 h 458454"/>
                <a:gd name="connsiteX134" fmla="*/ 929112 w 1554021"/>
                <a:gd name="connsiteY134" fmla="*/ 7091 h 458454"/>
                <a:gd name="connsiteX135" fmla="*/ 972668 w 1554021"/>
                <a:gd name="connsiteY135" fmla="*/ 447 h 458454"/>
                <a:gd name="connsiteX136" fmla="*/ 997030 w 1554021"/>
                <a:gd name="connsiteY136" fmla="*/ 447 h 458454"/>
                <a:gd name="connsiteX137" fmla="*/ 997030 w 1554021"/>
                <a:gd name="connsiteY137" fmla="*/ 7091 h 458454"/>
                <a:gd name="connsiteX138" fmla="*/ 972668 w 1554021"/>
                <a:gd name="connsiteY138" fmla="*/ 7091 h 458454"/>
                <a:gd name="connsiteX139" fmla="*/ 1015488 w 1554021"/>
                <a:gd name="connsiteY139" fmla="*/ 447 h 458454"/>
                <a:gd name="connsiteX140" fmla="*/ 1039841 w 1554021"/>
                <a:gd name="connsiteY140" fmla="*/ 447 h 458454"/>
                <a:gd name="connsiteX141" fmla="*/ 1039841 w 1554021"/>
                <a:gd name="connsiteY141" fmla="*/ 7091 h 458454"/>
                <a:gd name="connsiteX142" fmla="*/ 1015488 w 1554021"/>
                <a:gd name="connsiteY142" fmla="*/ 7091 h 458454"/>
                <a:gd name="connsiteX143" fmla="*/ 1058309 w 1554021"/>
                <a:gd name="connsiteY143" fmla="*/ 447 h 458454"/>
                <a:gd name="connsiteX144" fmla="*/ 1083404 w 1554021"/>
                <a:gd name="connsiteY144" fmla="*/ 447 h 458454"/>
                <a:gd name="connsiteX145" fmla="*/ 1083404 w 1554021"/>
                <a:gd name="connsiteY145" fmla="*/ 7091 h 458454"/>
                <a:gd name="connsiteX146" fmla="*/ 1058309 w 1554021"/>
                <a:gd name="connsiteY146" fmla="*/ 7091 h 458454"/>
                <a:gd name="connsiteX147" fmla="*/ 1101854 w 1554021"/>
                <a:gd name="connsiteY147" fmla="*/ 447 h 458454"/>
                <a:gd name="connsiteX148" fmla="*/ 1126217 w 1554021"/>
                <a:gd name="connsiteY148" fmla="*/ 447 h 458454"/>
                <a:gd name="connsiteX149" fmla="*/ 1126217 w 1554021"/>
                <a:gd name="connsiteY149" fmla="*/ 7091 h 458454"/>
                <a:gd name="connsiteX150" fmla="*/ 1101854 w 1554021"/>
                <a:gd name="connsiteY150" fmla="*/ 7091 h 458454"/>
                <a:gd name="connsiteX151" fmla="*/ 1144685 w 1554021"/>
                <a:gd name="connsiteY151" fmla="*/ 447 h 458454"/>
                <a:gd name="connsiteX152" fmla="*/ 1169047 w 1554021"/>
                <a:gd name="connsiteY152" fmla="*/ 447 h 458454"/>
                <a:gd name="connsiteX153" fmla="*/ 1169047 w 1554021"/>
                <a:gd name="connsiteY153" fmla="*/ 7091 h 458454"/>
                <a:gd name="connsiteX154" fmla="*/ 1144685 w 1554021"/>
                <a:gd name="connsiteY154" fmla="*/ 7091 h 458454"/>
                <a:gd name="connsiteX155" fmla="*/ 1187497 w 1554021"/>
                <a:gd name="connsiteY155" fmla="*/ 447 h 458454"/>
                <a:gd name="connsiteX156" fmla="*/ 1212592 w 1554021"/>
                <a:gd name="connsiteY156" fmla="*/ 447 h 458454"/>
                <a:gd name="connsiteX157" fmla="*/ 1212592 w 1554021"/>
                <a:gd name="connsiteY157" fmla="*/ 7091 h 458454"/>
                <a:gd name="connsiteX158" fmla="*/ 1187497 w 1554021"/>
                <a:gd name="connsiteY158" fmla="*/ 7091 h 458454"/>
                <a:gd name="connsiteX159" fmla="*/ 1231060 w 1554021"/>
                <a:gd name="connsiteY159" fmla="*/ 447 h 458454"/>
                <a:gd name="connsiteX160" fmla="*/ 1255422 w 1554021"/>
                <a:gd name="connsiteY160" fmla="*/ 447 h 458454"/>
                <a:gd name="connsiteX161" fmla="*/ 1255422 w 1554021"/>
                <a:gd name="connsiteY161" fmla="*/ 7091 h 458454"/>
                <a:gd name="connsiteX162" fmla="*/ 1231060 w 1554021"/>
                <a:gd name="connsiteY162" fmla="*/ 7091 h 458454"/>
                <a:gd name="connsiteX163" fmla="*/ 1273873 w 1554021"/>
                <a:gd name="connsiteY163" fmla="*/ 447 h 458454"/>
                <a:gd name="connsiteX164" fmla="*/ 1298235 w 1554021"/>
                <a:gd name="connsiteY164" fmla="*/ 447 h 458454"/>
                <a:gd name="connsiteX165" fmla="*/ 1298235 w 1554021"/>
                <a:gd name="connsiteY165" fmla="*/ 7091 h 458454"/>
                <a:gd name="connsiteX166" fmla="*/ 1273873 w 1554021"/>
                <a:gd name="connsiteY166" fmla="*/ 7091 h 458454"/>
                <a:gd name="connsiteX167" fmla="*/ 1316686 w 1554021"/>
                <a:gd name="connsiteY167" fmla="*/ 447 h 458454"/>
                <a:gd name="connsiteX168" fmla="*/ 1341798 w 1554021"/>
                <a:gd name="connsiteY168" fmla="*/ 447 h 458454"/>
                <a:gd name="connsiteX169" fmla="*/ 1341798 w 1554021"/>
                <a:gd name="connsiteY169" fmla="*/ 7091 h 458454"/>
                <a:gd name="connsiteX170" fmla="*/ 1316686 w 1554021"/>
                <a:gd name="connsiteY170" fmla="*/ 7091 h 458454"/>
                <a:gd name="connsiteX171" fmla="*/ 1360248 w 1554021"/>
                <a:gd name="connsiteY171" fmla="*/ 447 h 458454"/>
                <a:gd name="connsiteX172" fmla="*/ 1384611 w 1554021"/>
                <a:gd name="connsiteY172" fmla="*/ 447 h 458454"/>
                <a:gd name="connsiteX173" fmla="*/ 1384611 w 1554021"/>
                <a:gd name="connsiteY173" fmla="*/ 7091 h 458454"/>
                <a:gd name="connsiteX174" fmla="*/ 1360248 w 1554021"/>
                <a:gd name="connsiteY174" fmla="*/ 7091 h 458454"/>
                <a:gd name="connsiteX175" fmla="*/ 1403061 w 1554021"/>
                <a:gd name="connsiteY175" fmla="*/ 447 h 458454"/>
                <a:gd name="connsiteX176" fmla="*/ 1427423 w 1554021"/>
                <a:gd name="connsiteY176" fmla="*/ 447 h 458454"/>
                <a:gd name="connsiteX177" fmla="*/ 1427423 w 1554021"/>
                <a:gd name="connsiteY177" fmla="*/ 7091 h 458454"/>
                <a:gd name="connsiteX178" fmla="*/ 1403061 w 1554021"/>
                <a:gd name="connsiteY178" fmla="*/ 7091 h 458454"/>
                <a:gd name="connsiteX179" fmla="*/ 1445891 w 1554021"/>
                <a:gd name="connsiteY179" fmla="*/ 447 h 458454"/>
                <a:gd name="connsiteX180" fmla="*/ 1470986 w 1554021"/>
                <a:gd name="connsiteY180" fmla="*/ 447 h 458454"/>
                <a:gd name="connsiteX181" fmla="*/ 1470986 w 1554021"/>
                <a:gd name="connsiteY181" fmla="*/ 7091 h 458454"/>
                <a:gd name="connsiteX182" fmla="*/ 1445891 w 1554021"/>
                <a:gd name="connsiteY182" fmla="*/ 7091 h 458454"/>
                <a:gd name="connsiteX183" fmla="*/ 1489437 w 1554021"/>
                <a:gd name="connsiteY183" fmla="*/ 447 h 458454"/>
                <a:gd name="connsiteX184" fmla="*/ 1513799 w 1554021"/>
                <a:gd name="connsiteY184" fmla="*/ 447 h 458454"/>
                <a:gd name="connsiteX185" fmla="*/ 1513799 w 1554021"/>
                <a:gd name="connsiteY185" fmla="*/ 7091 h 458454"/>
                <a:gd name="connsiteX186" fmla="*/ 1489437 w 1554021"/>
                <a:gd name="connsiteY186" fmla="*/ 7091 h 458454"/>
                <a:gd name="connsiteX187" fmla="*/ 1532267 w 1554021"/>
                <a:gd name="connsiteY187" fmla="*/ 447 h 458454"/>
                <a:gd name="connsiteX188" fmla="*/ 1554414 w 1554021"/>
                <a:gd name="connsiteY188" fmla="*/ 447 h 458454"/>
                <a:gd name="connsiteX189" fmla="*/ 1554414 w 1554021"/>
                <a:gd name="connsiteY189" fmla="*/ 9306 h 458454"/>
                <a:gd name="connsiteX190" fmla="*/ 1548502 w 1554021"/>
                <a:gd name="connsiteY190" fmla="*/ 9306 h 458454"/>
                <a:gd name="connsiteX191" fmla="*/ 1548502 w 1554021"/>
                <a:gd name="connsiteY191" fmla="*/ 3394 h 458454"/>
                <a:gd name="connsiteX192" fmla="*/ 1551450 w 1554021"/>
                <a:gd name="connsiteY192" fmla="*/ 7091 h 458454"/>
                <a:gd name="connsiteX193" fmla="*/ 1532267 w 1554021"/>
                <a:gd name="connsiteY193" fmla="*/ 7091 h 458454"/>
                <a:gd name="connsiteX194" fmla="*/ 1554414 w 1554021"/>
                <a:gd name="connsiteY194" fmla="*/ 27756 h 458454"/>
                <a:gd name="connsiteX195" fmla="*/ 1554414 w 1554021"/>
                <a:gd name="connsiteY195" fmla="*/ 52118 h 458454"/>
                <a:gd name="connsiteX196" fmla="*/ 1548502 w 1554021"/>
                <a:gd name="connsiteY196" fmla="*/ 52118 h 458454"/>
                <a:gd name="connsiteX197" fmla="*/ 1548502 w 1554021"/>
                <a:gd name="connsiteY197" fmla="*/ 27756 h 458454"/>
                <a:gd name="connsiteX198" fmla="*/ 1554414 w 1554021"/>
                <a:gd name="connsiteY198" fmla="*/ 70586 h 458454"/>
                <a:gd name="connsiteX199" fmla="*/ 1554414 w 1554021"/>
                <a:gd name="connsiteY199" fmla="*/ 95681 h 458454"/>
                <a:gd name="connsiteX200" fmla="*/ 1548502 w 1554021"/>
                <a:gd name="connsiteY200" fmla="*/ 95681 h 458454"/>
                <a:gd name="connsiteX201" fmla="*/ 1548502 w 1554021"/>
                <a:gd name="connsiteY201" fmla="*/ 70586 h 458454"/>
                <a:gd name="connsiteX202" fmla="*/ 1554414 w 1554021"/>
                <a:gd name="connsiteY202" fmla="*/ 114132 h 458454"/>
                <a:gd name="connsiteX203" fmla="*/ 1554414 w 1554021"/>
                <a:gd name="connsiteY203" fmla="*/ 138494 h 458454"/>
                <a:gd name="connsiteX204" fmla="*/ 1548502 w 1554021"/>
                <a:gd name="connsiteY204" fmla="*/ 138494 h 458454"/>
                <a:gd name="connsiteX205" fmla="*/ 1548502 w 1554021"/>
                <a:gd name="connsiteY205" fmla="*/ 114132 h 458454"/>
                <a:gd name="connsiteX206" fmla="*/ 1554414 w 1554021"/>
                <a:gd name="connsiteY206" fmla="*/ 156962 h 458454"/>
                <a:gd name="connsiteX207" fmla="*/ 1554414 w 1554021"/>
                <a:gd name="connsiteY207" fmla="*/ 181324 h 458454"/>
                <a:gd name="connsiteX208" fmla="*/ 1548502 w 1554021"/>
                <a:gd name="connsiteY208" fmla="*/ 181324 h 458454"/>
                <a:gd name="connsiteX209" fmla="*/ 1548502 w 1554021"/>
                <a:gd name="connsiteY209" fmla="*/ 156962 h 458454"/>
                <a:gd name="connsiteX210" fmla="*/ 1554414 w 1554021"/>
                <a:gd name="connsiteY210" fmla="*/ 199775 h 458454"/>
                <a:gd name="connsiteX211" fmla="*/ 1554414 w 1554021"/>
                <a:gd name="connsiteY211" fmla="*/ 224869 h 458454"/>
                <a:gd name="connsiteX212" fmla="*/ 1548502 w 1554021"/>
                <a:gd name="connsiteY212" fmla="*/ 224869 h 458454"/>
                <a:gd name="connsiteX213" fmla="*/ 1548502 w 1554021"/>
                <a:gd name="connsiteY213" fmla="*/ 199775 h 458454"/>
                <a:gd name="connsiteX214" fmla="*/ 1554414 w 1554021"/>
                <a:gd name="connsiteY214" fmla="*/ 243337 h 458454"/>
                <a:gd name="connsiteX215" fmla="*/ 1554414 w 1554021"/>
                <a:gd name="connsiteY215" fmla="*/ 267700 h 458454"/>
                <a:gd name="connsiteX216" fmla="*/ 1548502 w 1554021"/>
                <a:gd name="connsiteY216" fmla="*/ 267700 h 458454"/>
                <a:gd name="connsiteX217" fmla="*/ 1548502 w 1554021"/>
                <a:gd name="connsiteY217" fmla="*/ 243337 h 458454"/>
                <a:gd name="connsiteX218" fmla="*/ 1554414 w 1554021"/>
                <a:gd name="connsiteY218" fmla="*/ 286150 h 458454"/>
                <a:gd name="connsiteX219" fmla="*/ 1554414 w 1554021"/>
                <a:gd name="connsiteY219" fmla="*/ 310512 h 458454"/>
                <a:gd name="connsiteX220" fmla="*/ 1548502 w 1554021"/>
                <a:gd name="connsiteY220" fmla="*/ 310512 h 458454"/>
                <a:gd name="connsiteX221" fmla="*/ 1548502 w 1554021"/>
                <a:gd name="connsiteY221" fmla="*/ 286150 h 458454"/>
                <a:gd name="connsiteX222" fmla="*/ 1554414 w 1554021"/>
                <a:gd name="connsiteY222" fmla="*/ 328963 h 458454"/>
                <a:gd name="connsiteX223" fmla="*/ 1554414 w 1554021"/>
                <a:gd name="connsiteY223" fmla="*/ 354075 h 458454"/>
                <a:gd name="connsiteX224" fmla="*/ 1548502 w 1554021"/>
                <a:gd name="connsiteY224" fmla="*/ 354075 h 458454"/>
                <a:gd name="connsiteX225" fmla="*/ 1548502 w 1554021"/>
                <a:gd name="connsiteY225" fmla="*/ 328963 h 458454"/>
                <a:gd name="connsiteX226" fmla="*/ 1554414 w 1554021"/>
                <a:gd name="connsiteY226" fmla="*/ 372526 h 458454"/>
                <a:gd name="connsiteX227" fmla="*/ 1554414 w 1554021"/>
                <a:gd name="connsiteY227" fmla="*/ 396888 h 458454"/>
                <a:gd name="connsiteX228" fmla="*/ 1548502 w 1554021"/>
                <a:gd name="connsiteY228" fmla="*/ 396888 h 458454"/>
                <a:gd name="connsiteX229" fmla="*/ 1548502 w 1554021"/>
                <a:gd name="connsiteY229" fmla="*/ 372526 h 458454"/>
                <a:gd name="connsiteX230" fmla="*/ 1554414 w 1554021"/>
                <a:gd name="connsiteY230" fmla="*/ 415338 h 458454"/>
                <a:gd name="connsiteX231" fmla="*/ 1554414 w 1554021"/>
                <a:gd name="connsiteY231" fmla="*/ 439701 h 458454"/>
                <a:gd name="connsiteX232" fmla="*/ 1548502 w 1554021"/>
                <a:gd name="connsiteY232" fmla="*/ 439701 h 458454"/>
                <a:gd name="connsiteX233" fmla="*/ 1548502 w 1554021"/>
                <a:gd name="connsiteY233" fmla="*/ 415338 h 458454"/>
                <a:gd name="connsiteX234" fmla="*/ 1548502 w 1554021"/>
                <a:gd name="connsiteY234" fmla="*/ 458901 h 458454"/>
                <a:gd name="connsiteX235" fmla="*/ 1524140 w 1554021"/>
                <a:gd name="connsiteY235" fmla="*/ 458901 h 458454"/>
                <a:gd name="connsiteX236" fmla="*/ 1524140 w 1554021"/>
                <a:gd name="connsiteY236" fmla="*/ 452989 h 458454"/>
                <a:gd name="connsiteX237" fmla="*/ 1548502 w 1554021"/>
                <a:gd name="connsiteY237" fmla="*/ 452989 h 458454"/>
                <a:gd name="connsiteX238" fmla="*/ 1505690 w 1554021"/>
                <a:gd name="connsiteY238" fmla="*/ 458901 h 458454"/>
                <a:gd name="connsiteX239" fmla="*/ 1481327 w 1554021"/>
                <a:gd name="connsiteY239" fmla="*/ 458901 h 458454"/>
                <a:gd name="connsiteX240" fmla="*/ 1481327 w 1554021"/>
                <a:gd name="connsiteY240" fmla="*/ 452989 h 458454"/>
                <a:gd name="connsiteX241" fmla="*/ 1505690 w 1554021"/>
                <a:gd name="connsiteY241" fmla="*/ 452989 h 458454"/>
                <a:gd name="connsiteX242" fmla="*/ 1462859 w 1554021"/>
                <a:gd name="connsiteY242" fmla="*/ 458901 h 458454"/>
                <a:gd name="connsiteX243" fmla="*/ 1437765 w 1554021"/>
                <a:gd name="connsiteY243" fmla="*/ 458901 h 458454"/>
                <a:gd name="connsiteX244" fmla="*/ 1437765 w 1554021"/>
                <a:gd name="connsiteY244" fmla="*/ 452989 h 458454"/>
                <a:gd name="connsiteX245" fmla="*/ 1462859 w 1554021"/>
                <a:gd name="connsiteY245" fmla="*/ 452989 h 458454"/>
                <a:gd name="connsiteX246" fmla="*/ 1419314 w 1554021"/>
                <a:gd name="connsiteY246" fmla="*/ 458901 h 458454"/>
                <a:gd name="connsiteX247" fmla="*/ 1394952 w 1554021"/>
                <a:gd name="connsiteY247" fmla="*/ 458901 h 458454"/>
                <a:gd name="connsiteX248" fmla="*/ 1394952 w 1554021"/>
                <a:gd name="connsiteY248" fmla="*/ 452989 h 458454"/>
                <a:gd name="connsiteX249" fmla="*/ 1419314 w 1554021"/>
                <a:gd name="connsiteY249" fmla="*/ 452989 h 458454"/>
                <a:gd name="connsiteX250" fmla="*/ 1376484 w 1554021"/>
                <a:gd name="connsiteY250" fmla="*/ 458901 h 458454"/>
                <a:gd name="connsiteX251" fmla="*/ 1352122 w 1554021"/>
                <a:gd name="connsiteY251" fmla="*/ 458901 h 458454"/>
                <a:gd name="connsiteX252" fmla="*/ 1352122 w 1554021"/>
                <a:gd name="connsiteY252" fmla="*/ 452989 h 458454"/>
                <a:gd name="connsiteX253" fmla="*/ 1376484 w 1554021"/>
                <a:gd name="connsiteY253" fmla="*/ 452989 h 458454"/>
                <a:gd name="connsiteX254" fmla="*/ 1333671 w 1554021"/>
                <a:gd name="connsiteY254" fmla="*/ 458901 h 458454"/>
                <a:gd name="connsiteX255" fmla="*/ 1308576 w 1554021"/>
                <a:gd name="connsiteY255" fmla="*/ 458901 h 458454"/>
                <a:gd name="connsiteX256" fmla="*/ 1308576 w 1554021"/>
                <a:gd name="connsiteY256" fmla="*/ 452989 h 458454"/>
                <a:gd name="connsiteX257" fmla="*/ 1333671 w 1554021"/>
                <a:gd name="connsiteY257" fmla="*/ 452989 h 458454"/>
                <a:gd name="connsiteX258" fmla="*/ 1290109 w 1554021"/>
                <a:gd name="connsiteY258" fmla="*/ 458901 h 458454"/>
                <a:gd name="connsiteX259" fmla="*/ 1265746 w 1554021"/>
                <a:gd name="connsiteY259" fmla="*/ 458901 h 458454"/>
                <a:gd name="connsiteX260" fmla="*/ 1265746 w 1554021"/>
                <a:gd name="connsiteY260" fmla="*/ 452989 h 458454"/>
                <a:gd name="connsiteX261" fmla="*/ 1290109 w 1554021"/>
                <a:gd name="connsiteY261" fmla="*/ 452989 h 458454"/>
                <a:gd name="connsiteX262" fmla="*/ 1247296 w 1554021"/>
                <a:gd name="connsiteY262" fmla="*/ 458901 h 458454"/>
                <a:gd name="connsiteX263" fmla="*/ 1222933 w 1554021"/>
                <a:gd name="connsiteY263" fmla="*/ 458901 h 458454"/>
                <a:gd name="connsiteX264" fmla="*/ 1222933 w 1554021"/>
                <a:gd name="connsiteY264" fmla="*/ 452989 h 458454"/>
                <a:gd name="connsiteX265" fmla="*/ 1247296 w 1554021"/>
                <a:gd name="connsiteY265" fmla="*/ 452989 h 458454"/>
                <a:gd name="connsiteX266" fmla="*/ 1204483 w 1554021"/>
                <a:gd name="connsiteY266" fmla="*/ 458901 h 458454"/>
                <a:gd name="connsiteX267" fmla="*/ 1179371 w 1554021"/>
                <a:gd name="connsiteY267" fmla="*/ 458901 h 458454"/>
                <a:gd name="connsiteX268" fmla="*/ 1179371 w 1554021"/>
                <a:gd name="connsiteY268" fmla="*/ 452989 h 458454"/>
                <a:gd name="connsiteX269" fmla="*/ 1204483 w 1554021"/>
                <a:gd name="connsiteY269" fmla="*/ 452989 h 458454"/>
                <a:gd name="connsiteX270" fmla="*/ 1160920 w 1554021"/>
                <a:gd name="connsiteY270" fmla="*/ 458901 h 458454"/>
                <a:gd name="connsiteX271" fmla="*/ 1136558 w 1554021"/>
                <a:gd name="connsiteY271" fmla="*/ 458901 h 458454"/>
                <a:gd name="connsiteX272" fmla="*/ 1136558 w 1554021"/>
                <a:gd name="connsiteY272" fmla="*/ 452989 h 458454"/>
                <a:gd name="connsiteX273" fmla="*/ 1160920 w 1554021"/>
                <a:gd name="connsiteY273" fmla="*/ 452989 h 458454"/>
                <a:gd name="connsiteX274" fmla="*/ 1118108 w 1554021"/>
                <a:gd name="connsiteY274" fmla="*/ 458901 h 458454"/>
                <a:gd name="connsiteX275" fmla="*/ 1093745 w 1554021"/>
                <a:gd name="connsiteY275" fmla="*/ 458901 h 458454"/>
                <a:gd name="connsiteX276" fmla="*/ 1093745 w 1554021"/>
                <a:gd name="connsiteY276" fmla="*/ 452989 h 458454"/>
                <a:gd name="connsiteX277" fmla="*/ 1118108 w 1554021"/>
                <a:gd name="connsiteY277" fmla="*/ 452989 h 458454"/>
                <a:gd name="connsiteX278" fmla="*/ 1075277 w 1554021"/>
                <a:gd name="connsiteY278" fmla="*/ 458901 h 458454"/>
                <a:gd name="connsiteX279" fmla="*/ 1050183 w 1554021"/>
                <a:gd name="connsiteY279" fmla="*/ 458901 h 458454"/>
                <a:gd name="connsiteX280" fmla="*/ 1050183 w 1554021"/>
                <a:gd name="connsiteY280" fmla="*/ 452989 h 458454"/>
                <a:gd name="connsiteX281" fmla="*/ 1075277 w 1554021"/>
                <a:gd name="connsiteY281" fmla="*/ 452989 h 458454"/>
                <a:gd name="connsiteX282" fmla="*/ 1031729 w 1554021"/>
                <a:gd name="connsiteY282" fmla="*/ 458901 h 458454"/>
                <a:gd name="connsiteX283" fmla="*/ 1007366 w 1554021"/>
                <a:gd name="connsiteY283" fmla="*/ 458901 h 458454"/>
                <a:gd name="connsiteX284" fmla="*/ 1007366 w 1554021"/>
                <a:gd name="connsiteY284" fmla="*/ 452989 h 458454"/>
                <a:gd name="connsiteX285" fmla="*/ 1031729 w 1554021"/>
                <a:gd name="connsiteY285" fmla="*/ 452989 h 458454"/>
                <a:gd name="connsiteX286" fmla="*/ 988911 w 1554021"/>
                <a:gd name="connsiteY286" fmla="*/ 458901 h 458454"/>
                <a:gd name="connsiteX287" fmla="*/ 964548 w 1554021"/>
                <a:gd name="connsiteY287" fmla="*/ 458901 h 458454"/>
                <a:gd name="connsiteX288" fmla="*/ 964548 w 1554021"/>
                <a:gd name="connsiteY288" fmla="*/ 452989 h 458454"/>
                <a:gd name="connsiteX289" fmla="*/ 988911 w 1554021"/>
                <a:gd name="connsiteY289" fmla="*/ 452989 h 458454"/>
                <a:gd name="connsiteX290" fmla="*/ 946093 w 1554021"/>
                <a:gd name="connsiteY290" fmla="*/ 458901 h 458454"/>
                <a:gd name="connsiteX291" fmla="*/ 920991 w 1554021"/>
                <a:gd name="connsiteY291" fmla="*/ 458901 h 458454"/>
                <a:gd name="connsiteX292" fmla="*/ 920991 w 1554021"/>
                <a:gd name="connsiteY292" fmla="*/ 452989 h 458454"/>
                <a:gd name="connsiteX293" fmla="*/ 946093 w 1554021"/>
                <a:gd name="connsiteY293" fmla="*/ 452989 h 458454"/>
                <a:gd name="connsiteX294" fmla="*/ 902535 w 1554021"/>
                <a:gd name="connsiteY294" fmla="*/ 458901 h 458454"/>
                <a:gd name="connsiteX295" fmla="*/ 878173 w 1554021"/>
                <a:gd name="connsiteY295" fmla="*/ 458901 h 458454"/>
                <a:gd name="connsiteX296" fmla="*/ 878173 w 1554021"/>
                <a:gd name="connsiteY296" fmla="*/ 452989 h 458454"/>
                <a:gd name="connsiteX297" fmla="*/ 902535 w 1554021"/>
                <a:gd name="connsiteY297" fmla="*/ 452989 h 458454"/>
                <a:gd name="connsiteX298" fmla="*/ 859715 w 1554021"/>
                <a:gd name="connsiteY298" fmla="*/ 458901 h 458454"/>
                <a:gd name="connsiteX299" fmla="*/ 835355 w 1554021"/>
                <a:gd name="connsiteY299" fmla="*/ 458901 h 458454"/>
                <a:gd name="connsiteX300" fmla="*/ 835355 w 1554021"/>
                <a:gd name="connsiteY300" fmla="*/ 452989 h 458454"/>
                <a:gd name="connsiteX301" fmla="*/ 859715 w 1554021"/>
                <a:gd name="connsiteY301" fmla="*/ 452989 h 458454"/>
                <a:gd name="connsiteX302" fmla="*/ 816897 w 1554021"/>
                <a:gd name="connsiteY302" fmla="*/ 458901 h 458454"/>
                <a:gd name="connsiteX303" fmla="*/ 791797 w 1554021"/>
                <a:gd name="connsiteY303" fmla="*/ 458901 h 458454"/>
                <a:gd name="connsiteX304" fmla="*/ 791797 w 1554021"/>
                <a:gd name="connsiteY304" fmla="*/ 452989 h 458454"/>
                <a:gd name="connsiteX305" fmla="*/ 816897 w 1554021"/>
                <a:gd name="connsiteY305" fmla="*/ 452989 h 458454"/>
                <a:gd name="connsiteX306" fmla="*/ 773342 w 1554021"/>
                <a:gd name="connsiteY306" fmla="*/ 458901 h 458454"/>
                <a:gd name="connsiteX307" fmla="*/ 748978 w 1554021"/>
                <a:gd name="connsiteY307" fmla="*/ 458901 h 458454"/>
                <a:gd name="connsiteX308" fmla="*/ 748978 w 1554021"/>
                <a:gd name="connsiteY308" fmla="*/ 452989 h 458454"/>
                <a:gd name="connsiteX309" fmla="*/ 773342 w 1554021"/>
                <a:gd name="connsiteY309" fmla="*/ 452989 h 458454"/>
                <a:gd name="connsiteX310" fmla="*/ 730522 w 1554021"/>
                <a:gd name="connsiteY310" fmla="*/ 458901 h 458454"/>
                <a:gd name="connsiteX311" fmla="*/ 706160 w 1554021"/>
                <a:gd name="connsiteY311" fmla="*/ 458901 h 458454"/>
                <a:gd name="connsiteX312" fmla="*/ 706160 w 1554021"/>
                <a:gd name="connsiteY312" fmla="*/ 452989 h 458454"/>
                <a:gd name="connsiteX313" fmla="*/ 730522 w 1554021"/>
                <a:gd name="connsiteY313" fmla="*/ 452989 h 458454"/>
                <a:gd name="connsiteX314" fmla="*/ 687704 w 1554021"/>
                <a:gd name="connsiteY314" fmla="*/ 458901 h 458454"/>
                <a:gd name="connsiteX315" fmla="*/ 662602 w 1554021"/>
                <a:gd name="connsiteY315" fmla="*/ 458901 h 458454"/>
                <a:gd name="connsiteX316" fmla="*/ 662602 w 1554021"/>
                <a:gd name="connsiteY316" fmla="*/ 452989 h 458454"/>
                <a:gd name="connsiteX317" fmla="*/ 687704 w 1554021"/>
                <a:gd name="connsiteY317" fmla="*/ 452989 h 458454"/>
                <a:gd name="connsiteX318" fmla="*/ 644147 w 1554021"/>
                <a:gd name="connsiteY318" fmla="*/ 458901 h 458454"/>
                <a:gd name="connsiteX319" fmla="*/ 619784 w 1554021"/>
                <a:gd name="connsiteY319" fmla="*/ 458901 h 458454"/>
                <a:gd name="connsiteX320" fmla="*/ 619784 w 1554021"/>
                <a:gd name="connsiteY320" fmla="*/ 452989 h 458454"/>
                <a:gd name="connsiteX321" fmla="*/ 644147 w 1554021"/>
                <a:gd name="connsiteY321" fmla="*/ 452989 h 458454"/>
                <a:gd name="connsiteX322" fmla="*/ 601328 w 1554021"/>
                <a:gd name="connsiteY322" fmla="*/ 458901 h 458454"/>
                <a:gd name="connsiteX323" fmla="*/ 576966 w 1554021"/>
                <a:gd name="connsiteY323" fmla="*/ 458901 h 458454"/>
                <a:gd name="connsiteX324" fmla="*/ 576966 w 1554021"/>
                <a:gd name="connsiteY324" fmla="*/ 452989 h 458454"/>
                <a:gd name="connsiteX325" fmla="*/ 601328 w 1554021"/>
                <a:gd name="connsiteY325" fmla="*/ 452989 h 458454"/>
                <a:gd name="connsiteX326" fmla="*/ 558510 w 1554021"/>
                <a:gd name="connsiteY326" fmla="*/ 458901 h 458454"/>
                <a:gd name="connsiteX327" fmla="*/ 533409 w 1554021"/>
                <a:gd name="connsiteY327" fmla="*/ 458901 h 458454"/>
                <a:gd name="connsiteX328" fmla="*/ 533409 w 1554021"/>
                <a:gd name="connsiteY328" fmla="*/ 452989 h 458454"/>
                <a:gd name="connsiteX329" fmla="*/ 558510 w 1554021"/>
                <a:gd name="connsiteY329" fmla="*/ 452989 h 458454"/>
                <a:gd name="connsiteX330" fmla="*/ 514953 w 1554021"/>
                <a:gd name="connsiteY330" fmla="*/ 458901 h 458454"/>
                <a:gd name="connsiteX331" fmla="*/ 490591 w 1554021"/>
                <a:gd name="connsiteY331" fmla="*/ 458901 h 458454"/>
                <a:gd name="connsiteX332" fmla="*/ 490591 w 1554021"/>
                <a:gd name="connsiteY332" fmla="*/ 452989 h 458454"/>
                <a:gd name="connsiteX333" fmla="*/ 514953 w 1554021"/>
                <a:gd name="connsiteY333" fmla="*/ 452989 h 458454"/>
                <a:gd name="connsiteX334" fmla="*/ 472133 w 1554021"/>
                <a:gd name="connsiteY334" fmla="*/ 458901 h 458454"/>
                <a:gd name="connsiteX335" fmla="*/ 447773 w 1554021"/>
                <a:gd name="connsiteY335" fmla="*/ 458901 h 458454"/>
                <a:gd name="connsiteX336" fmla="*/ 447773 w 1554021"/>
                <a:gd name="connsiteY336" fmla="*/ 452989 h 458454"/>
                <a:gd name="connsiteX337" fmla="*/ 472133 w 1554021"/>
                <a:gd name="connsiteY337" fmla="*/ 452989 h 458454"/>
                <a:gd name="connsiteX338" fmla="*/ 429315 w 1554021"/>
                <a:gd name="connsiteY338" fmla="*/ 458901 h 458454"/>
                <a:gd name="connsiteX339" fmla="*/ 404215 w 1554021"/>
                <a:gd name="connsiteY339" fmla="*/ 458901 h 458454"/>
                <a:gd name="connsiteX340" fmla="*/ 404215 w 1554021"/>
                <a:gd name="connsiteY340" fmla="*/ 452989 h 458454"/>
                <a:gd name="connsiteX341" fmla="*/ 429315 w 1554021"/>
                <a:gd name="connsiteY341" fmla="*/ 452989 h 458454"/>
                <a:gd name="connsiteX342" fmla="*/ 385758 w 1554021"/>
                <a:gd name="connsiteY342" fmla="*/ 458901 h 458454"/>
                <a:gd name="connsiteX343" fmla="*/ 361397 w 1554021"/>
                <a:gd name="connsiteY343" fmla="*/ 458901 h 458454"/>
                <a:gd name="connsiteX344" fmla="*/ 361397 w 1554021"/>
                <a:gd name="connsiteY344" fmla="*/ 452989 h 458454"/>
                <a:gd name="connsiteX345" fmla="*/ 385758 w 1554021"/>
                <a:gd name="connsiteY345" fmla="*/ 452989 h 458454"/>
                <a:gd name="connsiteX346" fmla="*/ 342940 w 1554021"/>
                <a:gd name="connsiteY346" fmla="*/ 458901 h 458454"/>
                <a:gd name="connsiteX347" fmla="*/ 318578 w 1554021"/>
                <a:gd name="connsiteY347" fmla="*/ 458901 h 458454"/>
                <a:gd name="connsiteX348" fmla="*/ 318578 w 1554021"/>
                <a:gd name="connsiteY348" fmla="*/ 452989 h 458454"/>
                <a:gd name="connsiteX349" fmla="*/ 342940 w 1554021"/>
                <a:gd name="connsiteY349" fmla="*/ 452989 h 458454"/>
                <a:gd name="connsiteX350" fmla="*/ 300122 w 1554021"/>
                <a:gd name="connsiteY350" fmla="*/ 458901 h 458454"/>
                <a:gd name="connsiteX351" fmla="*/ 275022 w 1554021"/>
                <a:gd name="connsiteY351" fmla="*/ 458901 h 458454"/>
                <a:gd name="connsiteX352" fmla="*/ 275022 w 1554021"/>
                <a:gd name="connsiteY352" fmla="*/ 452989 h 458454"/>
                <a:gd name="connsiteX353" fmla="*/ 300122 w 1554021"/>
                <a:gd name="connsiteY353" fmla="*/ 452989 h 458454"/>
                <a:gd name="connsiteX354" fmla="*/ 256564 w 1554021"/>
                <a:gd name="connsiteY354" fmla="*/ 458901 h 458454"/>
                <a:gd name="connsiteX355" fmla="*/ 232202 w 1554021"/>
                <a:gd name="connsiteY355" fmla="*/ 458901 h 458454"/>
                <a:gd name="connsiteX356" fmla="*/ 232202 w 1554021"/>
                <a:gd name="connsiteY356" fmla="*/ 452989 h 458454"/>
                <a:gd name="connsiteX357" fmla="*/ 256564 w 1554021"/>
                <a:gd name="connsiteY357" fmla="*/ 452989 h 458454"/>
                <a:gd name="connsiteX358" fmla="*/ 213746 w 1554021"/>
                <a:gd name="connsiteY358" fmla="*/ 458901 h 458454"/>
                <a:gd name="connsiteX359" fmla="*/ 189384 w 1554021"/>
                <a:gd name="connsiteY359" fmla="*/ 458901 h 458454"/>
                <a:gd name="connsiteX360" fmla="*/ 189384 w 1554021"/>
                <a:gd name="connsiteY360" fmla="*/ 452989 h 458454"/>
                <a:gd name="connsiteX361" fmla="*/ 213746 w 1554021"/>
                <a:gd name="connsiteY361" fmla="*/ 452989 h 458454"/>
                <a:gd name="connsiteX362" fmla="*/ 170927 w 1554021"/>
                <a:gd name="connsiteY362" fmla="*/ 458901 h 458454"/>
                <a:gd name="connsiteX363" fmla="*/ 145827 w 1554021"/>
                <a:gd name="connsiteY363" fmla="*/ 458901 h 458454"/>
                <a:gd name="connsiteX364" fmla="*/ 145827 w 1554021"/>
                <a:gd name="connsiteY364" fmla="*/ 452989 h 458454"/>
                <a:gd name="connsiteX365" fmla="*/ 170927 w 1554021"/>
                <a:gd name="connsiteY365" fmla="*/ 452989 h 458454"/>
                <a:gd name="connsiteX366" fmla="*/ 127371 w 1554021"/>
                <a:gd name="connsiteY366" fmla="*/ 458901 h 458454"/>
                <a:gd name="connsiteX367" fmla="*/ 103009 w 1554021"/>
                <a:gd name="connsiteY367" fmla="*/ 458901 h 458454"/>
                <a:gd name="connsiteX368" fmla="*/ 103009 w 1554021"/>
                <a:gd name="connsiteY368" fmla="*/ 452989 h 458454"/>
                <a:gd name="connsiteX369" fmla="*/ 127371 w 1554021"/>
                <a:gd name="connsiteY369" fmla="*/ 452989 h 458454"/>
                <a:gd name="connsiteX370" fmla="*/ 84553 w 1554021"/>
                <a:gd name="connsiteY370" fmla="*/ 458901 h 458454"/>
                <a:gd name="connsiteX371" fmla="*/ 60191 w 1554021"/>
                <a:gd name="connsiteY371" fmla="*/ 458901 h 458454"/>
                <a:gd name="connsiteX372" fmla="*/ 60191 w 1554021"/>
                <a:gd name="connsiteY372" fmla="*/ 452989 h 458454"/>
                <a:gd name="connsiteX373" fmla="*/ 84553 w 1554021"/>
                <a:gd name="connsiteY373" fmla="*/ 452989 h 458454"/>
                <a:gd name="connsiteX374" fmla="*/ 41733 w 1554021"/>
                <a:gd name="connsiteY374" fmla="*/ 458901 h 458454"/>
                <a:gd name="connsiteX375" fmla="*/ 16633 w 1554021"/>
                <a:gd name="connsiteY375" fmla="*/ 458901 h 458454"/>
                <a:gd name="connsiteX376" fmla="*/ 16633 w 1554021"/>
                <a:gd name="connsiteY376" fmla="*/ 452989 h 458454"/>
                <a:gd name="connsiteX377" fmla="*/ 41733 w 1554021"/>
                <a:gd name="connsiteY377" fmla="*/ 452989 h 458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</a:cxnLst>
              <a:rect l="l" t="t" r="r" b="b"/>
              <a:pathLst>
                <a:path w="1554021" h="458454">
                  <a:moveTo>
                    <a:pt x="392" y="455954"/>
                  </a:moveTo>
                  <a:lnTo>
                    <a:pt x="392" y="430842"/>
                  </a:lnTo>
                  <a:lnTo>
                    <a:pt x="6297" y="430842"/>
                  </a:lnTo>
                  <a:lnTo>
                    <a:pt x="6297" y="455954"/>
                  </a:lnTo>
                  <a:close/>
                  <a:moveTo>
                    <a:pt x="392" y="412391"/>
                  </a:moveTo>
                  <a:lnTo>
                    <a:pt x="392" y="388029"/>
                  </a:lnTo>
                  <a:lnTo>
                    <a:pt x="6297" y="388029"/>
                  </a:lnTo>
                  <a:lnTo>
                    <a:pt x="6297" y="412391"/>
                  </a:lnTo>
                  <a:close/>
                  <a:moveTo>
                    <a:pt x="392" y="369578"/>
                  </a:moveTo>
                  <a:lnTo>
                    <a:pt x="392" y="345216"/>
                  </a:lnTo>
                  <a:lnTo>
                    <a:pt x="6297" y="345216"/>
                  </a:lnTo>
                  <a:lnTo>
                    <a:pt x="6297" y="369578"/>
                  </a:lnTo>
                  <a:close/>
                  <a:moveTo>
                    <a:pt x="392" y="326748"/>
                  </a:moveTo>
                  <a:lnTo>
                    <a:pt x="392" y="301653"/>
                  </a:lnTo>
                  <a:lnTo>
                    <a:pt x="6297" y="301653"/>
                  </a:lnTo>
                  <a:lnTo>
                    <a:pt x="6297" y="326748"/>
                  </a:lnTo>
                  <a:close/>
                  <a:moveTo>
                    <a:pt x="392" y="283203"/>
                  </a:moveTo>
                  <a:lnTo>
                    <a:pt x="392" y="258841"/>
                  </a:lnTo>
                  <a:lnTo>
                    <a:pt x="6297" y="258841"/>
                  </a:lnTo>
                  <a:lnTo>
                    <a:pt x="6297" y="283203"/>
                  </a:lnTo>
                  <a:close/>
                  <a:moveTo>
                    <a:pt x="392" y="240373"/>
                  </a:moveTo>
                  <a:lnTo>
                    <a:pt x="392" y="216011"/>
                  </a:lnTo>
                  <a:lnTo>
                    <a:pt x="6297" y="216011"/>
                  </a:lnTo>
                  <a:lnTo>
                    <a:pt x="6297" y="240373"/>
                  </a:lnTo>
                  <a:close/>
                  <a:moveTo>
                    <a:pt x="392" y="197560"/>
                  </a:moveTo>
                  <a:lnTo>
                    <a:pt x="392" y="172465"/>
                  </a:lnTo>
                  <a:lnTo>
                    <a:pt x="6297" y="172465"/>
                  </a:lnTo>
                  <a:lnTo>
                    <a:pt x="6297" y="197560"/>
                  </a:lnTo>
                  <a:close/>
                  <a:moveTo>
                    <a:pt x="392" y="153997"/>
                  </a:moveTo>
                  <a:lnTo>
                    <a:pt x="392" y="129635"/>
                  </a:lnTo>
                  <a:lnTo>
                    <a:pt x="6297" y="129635"/>
                  </a:lnTo>
                  <a:lnTo>
                    <a:pt x="6297" y="153997"/>
                  </a:lnTo>
                  <a:close/>
                  <a:moveTo>
                    <a:pt x="392" y="111185"/>
                  </a:moveTo>
                  <a:lnTo>
                    <a:pt x="392" y="86822"/>
                  </a:lnTo>
                  <a:lnTo>
                    <a:pt x="6297" y="86822"/>
                  </a:lnTo>
                  <a:lnTo>
                    <a:pt x="6297" y="111185"/>
                  </a:lnTo>
                  <a:close/>
                  <a:moveTo>
                    <a:pt x="392" y="68372"/>
                  </a:moveTo>
                  <a:lnTo>
                    <a:pt x="392" y="43260"/>
                  </a:lnTo>
                  <a:lnTo>
                    <a:pt x="6297" y="43260"/>
                  </a:lnTo>
                  <a:lnTo>
                    <a:pt x="6297" y="68372"/>
                  </a:lnTo>
                  <a:close/>
                  <a:moveTo>
                    <a:pt x="392" y="24809"/>
                  </a:moveTo>
                  <a:lnTo>
                    <a:pt x="392" y="447"/>
                  </a:lnTo>
                  <a:lnTo>
                    <a:pt x="6297" y="447"/>
                  </a:lnTo>
                  <a:lnTo>
                    <a:pt x="6297" y="7091"/>
                  </a:lnTo>
                  <a:lnTo>
                    <a:pt x="3345" y="7091"/>
                  </a:lnTo>
                  <a:lnTo>
                    <a:pt x="6297" y="3394"/>
                  </a:lnTo>
                  <a:lnTo>
                    <a:pt x="6297" y="24809"/>
                  </a:lnTo>
                  <a:close/>
                  <a:moveTo>
                    <a:pt x="24753" y="447"/>
                  </a:moveTo>
                  <a:lnTo>
                    <a:pt x="49855" y="447"/>
                  </a:lnTo>
                  <a:lnTo>
                    <a:pt x="49855" y="7091"/>
                  </a:lnTo>
                  <a:lnTo>
                    <a:pt x="24753" y="7091"/>
                  </a:lnTo>
                  <a:close/>
                  <a:moveTo>
                    <a:pt x="68310" y="447"/>
                  </a:moveTo>
                  <a:lnTo>
                    <a:pt x="92673" y="447"/>
                  </a:lnTo>
                  <a:lnTo>
                    <a:pt x="92673" y="7091"/>
                  </a:lnTo>
                  <a:lnTo>
                    <a:pt x="68310" y="7091"/>
                  </a:lnTo>
                  <a:close/>
                  <a:moveTo>
                    <a:pt x="111130" y="447"/>
                  </a:moveTo>
                  <a:lnTo>
                    <a:pt x="135492" y="447"/>
                  </a:lnTo>
                  <a:lnTo>
                    <a:pt x="135492" y="7091"/>
                  </a:lnTo>
                  <a:lnTo>
                    <a:pt x="111130" y="7091"/>
                  </a:lnTo>
                  <a:close/>
                  <a:moveTo>
                    <a:pt x="153948" y="447"/>
                  </a:moveTo>
                  <a:lnTo>
                    <a:pt x="179048" y="447"/>
                  </a:lnTo>
                  <a:lnTo>
                    <a:pt x="179048" y="7091"/>
                  </a:lnTo>
                  <a:lnTo>
                    <a:pt x="153948" y="7091"/>
                  </a:lnTo>
                  <a:close/>
                  <a:moveTo>
                    <a:pt x="197505" y="447"/>
                  </a:moveTo>
                  <a:lnTo>
                    <a:pt x="221868" y="447"/>
                  </a:lnTo>
                  <a:lnTo>
                    <a:pt x="221868" y="7091"/>
                  </a:lnTo>
                  <a:lnTo>
                    <a:pt x="197505" y="7091"/>
                  </a:lnTo>
                  <a:close/>
                  <a:moveTo>
                    <a:pt x="240323" y="447"/>
                  </a:moveTo>
                  <a:lnTo>
                    <a:pt x="264686" y="447"/>
                  </a:lnTo>
                  <a:lnTo>
                    <a:pt x="264686" y="7091"/>
                  </a:lnTo>
                  <a:lnTo>
                    <a:pt x="240323" y="7091"/>
                  </a:lnTo>
                  <a:close/>
                  <a:moveTo>
                    <a:pt x="283141" y="447"/>
                  </a:moveTo>
                  <a:lnTo>
                    <a:pt x="308241" y="447"/>
                  </a:lnTo>
                  <a:lnTo>
                    <a:pt x="308241" y="7091"/>
                  </a:lnTo>
                  <a:lnTo>
                    <a:pt x="283141" y="7091"/>
                  </a:lnTo>
                  <a:close/>
                  <a:moveTo>
                    <a:pt x="326699" y="447"/>
                  </a:moveTo>
                  <a:lnTo>
                    <a:pt x="351061" y="447"/>
                  </a:lnTo>
                  <a:lnTo>
                    <a:pt x="351061" y="7091"/>
                  </a:lnTo>
                  <a:lnTo>
                    <a:pt x="326699" y="7091"/>
                  </a:lnTo>
                  <a:close/>
                  <a:moveTo>
                    <a:pt x="369517" y="447"/>
                  </a:moveTo>
                  <a:lnTo>
                    <a:pt x="393879" y="447"/>
                  </a:lnTo>
                  <a:lnTo>
                    <a:pt x="393879" y="7091"/>
                  </a:lnTo>
                  <a:lnTo>
                    <a:pt x="369517" y="7091"/>
                  </a:lnTo>
                  <a:close/>
                  <a:moveTo>
                    <a:pt x="412335" y="447"/>
                  </a:moveTo>
                  <a:lnTo>
                    <a:pt x="437437" y="447"/>
                  </a:lnTo>
                  <a:lnTo>
                    <a:pt x="437437" y="7091"/>
                  </a:lnTo>
                  <a:lnTo>
                    <a:pt x="412335" y="7091"/>
                  </a:lnTo>
                  <a:close/>
                  <a:moveTo>
                    <a:pt x="455892" y="447"/>
                  </a:moveTo>
                  <a:lnTo>
                    <a:pt x="480255" y="447"/>
                  </a:lnTo>
                  <a:lnTo>
                    <a:pt x="480255" y="7091"/>
                  </a:lnTo>
                  <a:lnTo>
                    <a:pt x="455892" y="7091"/>
                  </a:lnTo>
                  <a:close/>
                  <a:moveTo>
                    <a:pt x="498712" y="447"/>
                  </a:moveTo>
                  <a:lnTo>
                    <a:pt x="523073" y="447"/>
                  </a:lnTo>
                  <a:lnTo>
                    <a:pt x="523073" y="7091"/>
                  </a:lnTo>
                  <a:lnTo>
                    <a:pt x="498712" y="7091"/>
                  </a:lnTo>
                  <a:close/>
                  <a:moveTo>
                    <a:pt x="541530" y="447"/>
                  </a:moveTo>
                  <a:lnTo>
                    <a:pt x="566630" y="447"/>
                  </a:lnTo>
                  <a:lnTo>
                    <a:pt x="566630" y="7091"/>
                  </a:lnTo>
                  <a:lnTo>
                    <a:pt x="541530" y="7091"/>
                  </a:lnTo>
                  <a:close/>
                  <a:moveTo>
                    <a:pt x="585086" y="447"/>
                  </a:moveTo>
                  <a:lnTo>
                    <a:pt x="609448" y="447"/>
                  </a:lnTo>
                  <a:lnTo>
                    <a:pt x="609448" y="7091"/>
                  </a:lnTo>
                  <a:lnTo>
                    <a:pt x="585086" y="7091"/>
                  </a:lnTo>
                  <a:close/>
                  <a:moveTo>
                    <a:pt x="627906" y="447"/>
                  </a:moveTo>
                  <a:lnTo>
                    <a:pt x="652268" y="447"/>
                  </a:lnTo>
                  <a:lnTo>
                    <a:pt x="652268" y="7091"/>
                  </a:lnTo>
                  <a:lnTo>
                    <a:pt x="627906" y="7091"/>
                  </a:lnTo>
                  <a:close/>
                  <a:moveTo>
                    <a:pt x="670724" y="447"/>
                  </a:moveTo>
                  <a:lnTo>
                    <a:pt x="695824" y="447"/>
                  </a:lnTo>
                  <a:lnTo>
                    <a:pt x="695824" y="7091"/>
                  </a:lnTo>
                  <a:lnTo>
                    <a:pt x="670724" y="7091"/>
                  </a:lnTo>
                  <a:close/>
                  <a:moveTo>
                    <a:pt x="714281" y="447"/>
                  </a:moveTo>
                  <a:lnTo>
                    <a:pt x="738643" y="447"/>
                  </a:lnTo>
                  <a:lnTo>
                    <a:pt x="738643" y="7091"/>
                  </a:lnTo>
                  <a:lnTo>
                    <a:pt x="714281" y="7091"/>
                  </a:lnTo>
                  <a:close/>
                  <a:moveTo>
                    <a:pt x="757099" y="447"/>
                  </a:moveTo>
                  <a:lnTo>
                    <a:pt x="781461" y="447"/>
                  </a:lnTo>
                  <a:lnTo>
                    <a:pt x="781461" y="7091"/>
                  </a:lnTo>
                  <a:lnTo>
                    <a:pt x="757099" y="7091"/>
                  </a:lnTo>
                  <a:close/>
                  <a:moveTo>
                    <a:pt x="799917" y="447"/>
                  </a:moveTo>
                  <a:lnTo>
                    <a:pt x="825019" y="447"/>
                  </a:lnTo>
                  <a:lnTo>
                    <a:pt x="825019" y="7091"/>
                  </a:lnTo>
                  <a:lnTo>
                    <a:pt x="799917" y="7091"/>
                  </a:lnTo>
                  <a:close/>
                  <a:moveTo>
                    <a:pt x="843474" y="447"/>
                  </a:moveTo>
                  <a:lnTo>
                    <a:pt x="867837" y="447"/>
                  </a:lnTo>
                  <a:lnTo>
                    <a:pt x="867837" y="7091"/>
                  </a:lnTo>
                  <a:lnTo>
                    <a:pt x="843474" y="7091"/>
                  </a:lnTo>
                  <a:close/>
                  <a:moveTo>
                    <a:pt x="886293" y="447"/>
                  </a:moveTo>
                  <a:lnTo>
                    <a:pt x="910655" y="447"/>
                  </a:lnTo>
                  <a:lnTo>
                    <a:pt x="910655" y="7091"/>
                  </a:lnTo>
                  <a:lnTo>
                    <a:pt x="886293" y="7091"/>
                  </a:lnTo>
                  <a:close/>
                  <a:moveTo>
                    <a:pt x="929112" y="447"/>
                  </a:moveTo>
                  <a:lnTo>
                    <a:pt x="954212" y="447"/>
                  </a:lnTo>
                  <a:lnTo>
                    <a:pt x="954212" y="7091"/>
                  </a:lnTo>
                  <a:lnTo>
                    <a:pt x="929112" y="7091"/>
                  </a:lnTo>
                  <a:close/>
                  <a:moveTo>
                    <a:pt x="972668" y="447"/>
                  </a:moveTo>
                  <a:lnTo>
                    <a:pt x="997030" y="447"/>
                  </a:lnTo>
                  <a:lnTo>
                    <a:pt x="997030" y="7091"/>
                  </a:lnTo>
                  <a:lnTo>
                    <a:pt x="972668" y="7091"/>
                  </a:lnTo>
                  <a:close/>
                  <a:moveTo>
                    <a:pt x="1015488" y="447"/>
                  </a:moveTo>
                  <a:lnTo>
                    <a:pt x="1039841" y="447"/>
                  </a:lnTo>
                  <a:lnTo>
                    <a:pt x="1039841" y="7091"/>
                  </a:lnTo>
                  <a:lnTo>
                    <a:pt x="1015488" y="7091"/>
                  </a:lnTo>
                  <a:close/>
                  <a:moveTo>
                    <a:pt x="1058309" y="447"/>
                  </a:moveTo>
                  <a:lnTo>
                    <a:pt x="1083404" y="447"/>
                  </a:lnTo>
                  <a:lnTo>
                    <a:pt x="1083404" y="7091"/>
                  </a:lnTo>
                  <a:lnTo>
                    <a:pt x="1058309" y="7091"/>
                  </a:lnTo>
                  <a:close/>
                  <a:moveTo>
                    <a:pt x="1101854" y="447"/>
                  </a:moveTo>
                  <a:lnTo>
                    <a:pt x="1126217" y="447"/>
                  </a:lnTo>
                  <a:lnTo>
                    <a:pt x="1126217" y="7091"/>
                  </a:lnTo>
                  <a:lnTo>
                    <a:pt x="1101854" y="7091"/>
                  </a:lnTo>
                  <a:close/>
                  <a:moveTo>
                    <a:pt x="1144685" y="447"/>
                  </a:moveTo>
                  <a:lnTo>
                    <a:pt x="1169047" y="447"/>
                  </a:lnTo>
                  <a:lnTo>
                    <a:pt x="1169047" y="7091"/>
                  </a:lnTo>
                  <a:lnTo>
                    <a:pt x="1144685" y="7091"/>
                  </a:lnTo>
                  <a:close/>
                  <a:moveTo>
                    <a:pt x="1187497" y="447"/>
                  </a:moveTo>
                  <a:lnTo>
                    <a:pt x="1212592" y="447"/>
                  </a:lnTo>
                  <a:lnTo>
                    <a:pt x="1212592" y="7091"/>
                  </a:lnTo>
                  <a:lnTo>
                    <a:pt x="1187497" y="7091"/>
                  </a:lnTo>
                  <a:close/>
                  <a:moveTo>
                    <a:pt x="1231060" y="447"/>
                  </a:moveTo>
                  <a:lnTo>
                    <a:pt x="1255422" y="447"/>
                  </a:lnTo>
                  <a:lnTo>
                    <a:pt x="1255422" y="7091"/>
                  </a:lnTo>
                  <a:lnTo>
                    <a:pt x="1231060" y="7091"/>
                  </a:lnTo>
                  <a:close/>
                  <a:moveTo>
                    <a:pt x="1273873" y="447"/>
                  </a:moveTo>
                  <a:lnTo>
                    <a:pt x="1298235" y="447"/>
                  </a:lnTo>
                  <a:lnTo>
                    <a:pt x="1298235" y="7091"/>
                  </a:lnTo>
                  <a:lnTo>
                    <a:pt x="1273873" y="7091"/>
                  </a:lnTo>
                  <a:close/>
                  <a:moveTo>
                    <a:pt x="1316686" y="447"/>
                  </a:moveTo>
                  <a:lnTo>
                    <a:pt x="1341798" y="447"/>
                  </a:lnTo>
                  <a:lnTo>
                    <a:pt x="1341798" y="7091"/>
                  </a:lnTo>
                  <a:lnTo>
                    <a:pt x="1316686" y="7091"/>
                  </a:lnTo>
                  <a:close/>
                  <a:moveTo>
                    <a:pt x="1360248" y="447"/>
                  </a:moveTo>
                  <a:lnTo>
                    <a:pt x="1384611" y="447"/>
                  </a:lnTo>
                  <a:lnTo>
                    <a:pt x="1384611" y="7091"/>
                  </a:lnTo>
                  <a:lnTo>
                    <a:pt x="1360248" y="7091"/>
                  </a:lnTo>
                  <a:close/>
                  <a:moveTo>
                    <a:pt x="1403061" y="447"/>
                  </a:moveTo>
                  <a:lnTo>
                    <a:pt x="1427423" y="447"/>
                  </a:lnTo>
                  <a:lnTo>
                    <a:pt x="1427423" y="7091"/>
                  </a:lnTo>
                  <a:lnTo>
                    <a:pt x="1403061" y="7091"/>
                  </a:lnTo>
                  <a:close/>
                  <a:moveTo>
                    <a:pt x="1445891" y="447"/>
                  </a:moveTo>
                  <a:lnTo>
                    <a:pt x="1470986" y="447"/>
                  </a:lnTo>
                  <a:lnTo>
                    <a:pt x="1470986" y="7091"/>
                  </a:lnTo>
                  <a:lnTo>
                    <a:pt x="1445891" y="7091"/>
                  </a:lnTo>
                  <a:close/>
                  <a:moveTo>
                    <a:pt x="1489437" y="447"/>
                  </a:moveTo>
                  <a:lnTo>
                    <a:pt x="1513799" y="447"/>
                  </a:lnTo>
                  <a:lnTo>
                    <a:pt x="1513799" y="7091"/>
                  </a:lnTo>
                  <a:lnTo>
                    <a:pt x="1489437" y="7091"/>
                  </a:lnTo>
                  <a:close/>
                  <a:moveTo>
                    <a:pt x="1532267" y="447"/>
                  </a:moveTo>
                  <a:lnTo>
                    <a:pt x="1554414" y="447"/>
                  </a:lnTo>
                  <a:lnTo>
                    <a:pt x="1554414" y="9306"/>
                  </a:lnTo>
                  <a:lnTo>
                    <a:pt x="1548502" y="9306"/>
                  </a:lnTo>
                  <a:lnTo>
                    <a:pt x="1548502" y="3394"/>
                  </a:lnTo>
                  <a:lnTo>
                    <a:pt x="1551450" y="7091"/>
                  </a:lnTo>
                  <a:lnTo>
                    <a:pt x="1532267" y="7091"/>
                  </a:lnTo>
                  <a:close/>
                  <a:moveTo>
                    <a:pt x="1554414" y="27756"/>
                  </a:moveTo>
                  <a:lnTo>
                    <a:pt x="1554414" y="52118"/>
                  </a:lnTo>
                  <a:lnTo>
                    <a:pt x="1548502" y="52118"/>
                  </a:lnTo>
                  <a:lnTo>
                    <a:pt x="1548502" y="27756"/>
                  </a:lnTo>
                  <a:close/>
                  <a:moveTo>
                    <a:pt x="1554414" y="70586"/>
                  </a:moveTo>
                  <a:lnTo>
                    <a:pt x="1554414" y="95681"/>
                  </a:lnTo>
                  <a:lnTo>
                    <a:pt x="1548502" y="95681"/>
                  </a:lnTo>
                  <a:lnTo>
                    <a:pt x="1548502" y="70586"/>
                  </a:lnTo>
                  <a:close/>
                  <a:moveTo>
                    <a:pt x="1554414" y="114132"/>
                  </a:moveTo>
                  <a:lnTo>
                    <a:pt x="1554414" y="138494"/>
                  </a:lnTo>
                  <a:lnTo>
                    <a:pt x="1548502" y="138494"/>
                  </a:lnTo>
                  <a:lnTo>
                    <a:pt x="1548502" y="114132"/>
                  </a:lnTo>
                  <a:close/>
                  <a:moveTo>
                    <a:pt x="1554414" y="156962"/>
                  </a:moveTo>
                  <a:lnTo>
                    <a:pt x="1554414" y="181324"/>
                  </a:lnTo>
                  <a:lnTo>
                    <a:pt x="1548502" y="181324"/>
                  </a:lnTo>
                  <a:lnTo>
                    <a:pt x="1548502" y="156962"/>
                  </a:lnTo>
                  <a:close/>
                  <a:moveTo>
                    <a:pt x="1554414" y="199775"/>
                  </a:moveTo>
                  <a:lnTo>
                    <a:pt x="1554414" y="224869"/>
                  </a:lnTo>
                  <a:lnTo>
                    <a:pt x="1548502" y="224869"/>
                  </a:lnTo>
                  <a:lnTo>
                    <a:pt x="1548502" y="199775"/>
                  </a:lnTo>
                  <a:close/>
                  <a:moveTo>
                    <a:pt x="1554414" y="243337"/>
                  </a:moveTo>
                  <a:lnTo>
                    <a:pt x="1554414" y="267700"/>
                  </a:lnTo>
                  <a:lnTo>
                    <a:pt x="1548502" y="267700"/>
                  </a:lnTo>
                  <a:lnTo>
                    <a:pt x="1548502" y="243337"/>
                  </a:lnTo>
                  <a:close/>
                  <a:moveTo>
                    <a:pt x="1554414" y="286150"/>
                  </a:moveTo>
                  <a:lnTo>
                    <a:pt x="1554414" y="310512"/>
                  </a:lnTo>
                  <a:lnTo>
                    <a:pt x="1548502" y="310512"/>
                  </a:lnTo>
                  <a:lnTo>
                    <a:pt x="1548502" y="286150"/>
                  </a:lnTo>
                  <a:close/>
                  <a:moveTo>
                    <a:pt x="1554414" y="328963"/>
                  </a:moveTo>
                  <a:lnTo>
                    <a:pt x="1554414" y="354075"/>
                  </a:lnTo>
                  <a:lnTo>
                    <a:pt x="1548502" y="354075"/>
                  </a:lnTo>
                  <a:lnTo>
                    <a:pt x="1548502" y="328963"/>
                  </a:lnTo>
                  <a:close/>
                  <a:moveTo>
                    <a:pt x="1554414" y="372526"/>
                  </a:moveTo>
                  <a:lnTo>
                    <a:pt x="1554414" y="396888"/>
                  </a:lnTo>
                  <a:lnTo>
                    <a:pt x="1548502" y="396888"/>
                  </a:lnTo>
                  <a:lnTo>
                    <a:pt x="1548502" y="372526"/>
                  </a:lnTo>
                  <a:close/>
                  <a:moveTo>
                    <a:pt x="1554414" y="415338"/>
                  </a:moveTo>
                  <a:lnTo>
                    <a:pt x="1554414" y="439701"/>
                  </a:lnTo>
                  <a:lnTo>
                    <a:pt x="1548502" y="439701"/>
                  </a:lnTo>
                  <a:lnTo>
                    <a:pt x="1548502" y="415338"/>
                  </a:lnTo>
                  <a:close/>
                  <a:moveTo>
                    <a:pt x="1548502" y="458901"/>
                  </a:moveTo>
                  <a:lnTo>
                    <a:pt x="1524140" y="458901"/>
                  </a:lnTo>
                  <a:lnTo>
                    <a:pt x="1524140" y="452989"/>
                  </a:lnTo>
                  <a:lnTo>
                    <a:pt x="1548502" y="452989"/>
                  </a:lnTo>
                  <a:close/>
                  <a:moveTo>
                    <a:pt x="1505690" y="458901"/>
                  </a:moveTo>
                  <a:lnTo>
                    <a:pt x="1481327" y="458901"/>
                  </a:lnTo>
                  <a:lnTo>
                    <a:pt x="1481327" y="452989"/>
                  </a:lnTo>
                  <a:lnTo>
                    <a:pt x="1505690" y="452989"/>
                  </a:lnTo>
                  <a:close/>
                  <a:moveTo>
                    <a:pt x="1462859" y="458901"/>
                  </a:moveTo>
                  <a:lnTo>
                    <a:pt x="1437765" y="458901"/>
                  </a:lnTo>
                  <a:lnTo>
                    <a:pt x="1437765" y="452989"/>
                  </a:lnTo>
                  <a:lnTo>
                    <a:pt x="1462859" y="452989"/>
                  </a:lnTo>
                  <a:close/>
                  <a:moveTo>
                    <a:pt x="1419314" y="458901"/>
                  </a:moveTo>
                  <a:lnTo>
                    <a:pt x="1394952" y="458901"/>
                  </a:lnTo>
                  <a:lnTo>
                    <a:pt x="1394952" y="452989"/>
                  </a:lnTo>
                  <a:lnTo>
                    <a:pt x="1419314" y="452989"/>
                  </a:lnTo>
                  <a:close/>
                  <a:moveTo>
                    <a:pt x="1376484" y="458901"/>
                  </a:moveTo>
                  <a:lnTo>
                    <a:pt x="1352122" y="458901"/>
                  </a:lnTo>
                  <a:lnTo>
                    <a:pt x="1352122" y="452989"/>
                  </a:lnTo>
                  <a:lnTo>
                    <a:pt x="1376484" y="452989"/>
                  </a:lnTo>
                  <a:close/>
                  <a:moveTo>
                    <a:pt x="1333671" y="458901"/>
                  </a:moveTo>
                  <a:lnTo>
                    <a:pt x="1308576" y="458901"/>
                  </a:lnTo>
                  <a:lnTo>
                    <a:pt x="1308576" y="452989"/>
                  </a:lnTo>
                  <a:lnTo>
                    <a:pt x="1333671" y="452989"/>
                  </a:lnTo>
                  <a:close/>
                  <a:moveTo>
                    <a:pt x="1290109" y="458901"/>
                  </a:moveTo>
                  <a:lnTo>
                    <a:pt x="1265746" y="458901"/>
                  </a:lnTo>
                  <a:lnTo>
                    <a:pt x="1265746" y="452989"/>
                  </a:lnTo>
                  <a:lnTo>
                    <a:pt x="1290109" y="452989"/>
                  </a:lnTo>
                  <a:close/>
                  <a:moveTo>
                    <a:pt x="1247296" y="458901"/>
                  </a:moveTo>
                  <a:lnTo>
                    <a:pt x="1222933" y="458901"/>
                  </a:lnTo>
                  <a:lnTo>
                    <a:pt x="1222933" y="452989"/>
                  </a:lnTo>
                  <a:lnTo>
                    <a:pt x="1247296" y="452989"/>
                  </a:lnTo>
                  <a:close/>
                  <a:moveTo>
                    <a:pt x="1204483" y="458901"/>
                  </a:moveTo>
                  <a:lnTo>
                    <a:pt x="1179371" y="458901"/>
                  </a:lnTo>
                  <a:lnTo>
                    <a:pt x="1179371" y="452989"/>
                  </a:lnTo>
                  <a:lnTo>
                    <a:pt x="1204483" y="452989"/>
                  </a:lnTo>
                  <a:close/>
                  <a:moveTo>
                    <a:pt x="1160920" y="458901"/>
                  </a:moveTo>
                  <a:lnTo>
                    <a:pt x="1136558" y="458901"/>
                  </a:lnTo>
                  <a:lnTo>
                    <a:pt x="1136558" y="452989"/>
                  </a:lnTo>
                  <a:lnTo>
                    <a:pt x="1160920" y="452989"/>
                  </a:lnTo>
                  <a:close/>
                  <a:moveTo>
                    <a:pt x="1118108" y="458901"/>
                  </a:moveTo>
                  <a:lnTo>
                    <a:pt x="1093745" y="458901"/>
                  </a:lnTo>
                  <a:lnTo>
                    <a:pt x="1093745" y="452989"/>
                  </a:lnTo>
                  <a:lnTo>
                    <a:pt x="1118108" y="452989"/>
                  </a:lnTo>
                  <a:close/>
                  <a:moveTo>
                    <a:pt x="1075277" y="458901"/>
                  </a:moveTo>
                  <a:lnTo>
                    <a:pt x="1050183" y="458901"/>
                  </a:lnTo>
                  <a:lnTo>
                    <a:pt x="1050183" y="452989"/>
                  </a:lnTo>
                  <a:lnTo>
                    <a:pt x="1075277" y="452989"/>
                  </a:lnTo>
                  <a:close/>
                  <a:moveTo>
                    <a:pt x="1031729" y="458901"/>
                  </a:moveTo>
                  <a:lnTo>
                    <a:pt x="1007366" y="458901"/>
                  </a:lnTo>
                  <a:lnTo>
                    <a:pt x="1007366" y="452989"/>
                  </a:lnTo>
                  <a:lnTo>
                    <a:pt x="1031729" y="452989"/>
                  </a:lnTo>
                  <a:close/>
                  <a:moveTo>
                    <a:pt x="988911" y="458901"/>
                  </a:moveTo>
                  <a:lnTo>
                    <a:pt x="964548" y="458901"/>
                  </a:lnTo>
                  <a:lnTo>
                    <a:pt x="964548" y="452989"/>
                  </a:lnTo>
                  <a:lnTo>
                    <a:pt x="988911" y="452989"/>
                  </a:lnTo>
                  <a:close/>
                  <a:moveTo>
                    <a:pt x="946093" y="458901"/>
                  </a:moveTo>
                  <a:lnTo>
                    <a:pt x="920991" y="458901"/>
                  </a:lnTo>
                  <a:lnTo>
                    <a:pt x="920991" y="452989"/>
                  </a:lnTo>
                  <a:lnTo>
                    <a:pt x="946093" y="452989"/>
                  </a:lnTo>
                  <a:close/>
                  <a:moveTo>
                    <a:pt x="902535" y="458901"/>
                  </a:moveTo>
                  <a:lnTo>
                    <a:pt x="878173" y="458901"/>
                  </a:lnTo>
                  <a:lnTo>
                    <a:pt x="878173" y="452989"/>
                  </a:lnTo>
                  <a:lnTo>
                    <a:pt x="902535" y="452989"/>
                  </a:lnTo>
                  <a:close/>
                  <a:moveTo>
                    <a:pt x="859715" y="458901"/>
                  </a:moveTo>
                  <a:lnTo>
                    <a:pt x="835355" y="458901"/>
                  </a:lnTo>
                  <a:lnTo>
                    <a:pt x="835355" y="452989"/>
                  </a:lnTo>
                  <a:lnTo>
                    <a:pt x="859715" y="452989"/>
                  </a:lnTo>
                  <a:close/>
                  <a:moveTo>
                    <a:pt x="816897" y="458901"/>
                  </a:moveTo>
                  <a:lnTo>
                    <a:pt x="791797" y="458901"/>
                  </a:lnTo>
                  <a:lnTo>
                    <a:pt x="791797" y="452989"/>
                  </a:lnTo>
                  <a:lnTo>
                    <a:pt x="816897" y="452989"/>
                  </a:lnTo>
                  <a:close/>
                  <a:moveTo>
                    <a:pt x="773342" y="458901"/>
                  </a:moveTo>
                  <a:lnTo>
                    <a:pt x="748978" y="458901"/>
                  </a:lnTo>
                  <a:lnTo>
                    <a:pt x="748978" y="452989"/>
                  </a:lnTo>
                  <a:lnTo>
                    <a:pt x="773342" y="452989"/>
                  </a:lnTo>
                  <a:close/>
                  <a:moveTo>
                    <a:pt x="730522" y="458901"/>
                  </a:moveTo>
                  <a:lnTo>
                    <a:pt x="706160" y="458901"/>
                  </a:lnTo>
                  <a:lnTo>
                    <a:pt x="706160" y="452989"/>
                  </a:lnTo>
                  <a:lnTo>
                    <a:pt x="730522" y="452989"/>
                  </a:lnTo>
                  <a:close/>
                  <a:moveTo>
                    <a:pt x="687704" y="458901"/>
                  </a:moveTo>
                  <a:lnTo>
                    <a:pt x="662602" y="458901"/>
                  </a:lnTo>
                  <a:lnTo>
                    <a:pt x="662602" y="452989"/>
                  </a:lnTo>
                  <a:lnTo>
                    <a:pt x="687704" y="452989"/>
                  </a:lnTo>
                  <a:close/>
                  <a:moveTo>
                    <a:pt x="644147" y="458901"/>
                  </a:moveTo>
                  <a:lnTo>
                    <a:pt x="619784" y="458901"/>
                  </a:lnTo>
                  <a:lnTo>
                    <a:pt x="619784" y="452989"/>
                  </a:lnTo>
                  <a:lnTo>
                    <a:pt x="644147" y="452989"/>
                  </a:lnTo>
                  <a:close/>
                  <a:moveTo>
                    <a:pt x="601328" y="458901"/>
                  </a:moveTo>
                  <a:lnTo>
                    <a:pt x="576966" y="458901"/>
                  </a:lnTo>
                  <a:lnTo>
                    <a:pt x="576966" y="452989"/>
                  </a:lnTo>
                  <a:lnTo>
                    <a:pt x="601328" y="452989"/>
                  </a:lnTo>
                  <a:close/>
                  <a:moveTo>
                    <a:pt x="558510" y="458901"/>
                  </a:moveTo>
                  <a:lnTo>
                    <a:pt x="533409" y="458901"/>
                  </a:lnTo>
                  <a:lnTo>
                    <a:pt x="533409" y="452989"/>
                  </a:lnTo>
                  <a:lnTo>
                    <a:pt x="558510" y="452989"/>
                  </a:lnTo>
                  <a:close/>
                  <a:moveTo>
                    <a:pt x="514953" y="458901"/>
                  </a:moveTo>
                  <a:lnTo>
                    <a:pt x="490591" y="458901"/>
                  </a:lnTo>
                  <a:lnTo>
                    <a:pt x="490591" y="452989"/>
                  </a:lnTo>
                  <a:lnTo>
                    <a:pt x="514953" y="452989"/>
                  </a:lnTo>
                  <a:close/>
                  <a:moveTo>
                    <a:pt x="472133" y="458901"/>
                  </a:moveTo>
                  <a:lnTo>
                    <a:pt x="447773" y="458901"/>
                  </a:lnTo>
                  <a:lnTo>
                    <a:pt x="447773" y="452989"/>
                  </a:lnTo>
                  <a:lnTo>
                    <a:pt x="472133" y="452989"/>
                  </a:lnTo>
                  <a:close/>
                  <a:moveTo>
                    <a:pt x="429315" y="458901"/>
                  </a:moveTo>
                  <a:lnTo>
                    <a:pt x="404215" y="458901"/>
                  </a:lnTo>
                  <a:lnTo>
                    <a:pt x="404215" y="452989"/>
                  </a:lnTo>
                  <a:lnTo>
                    <a:pt x="429315" y="452989"/>
                  </a:lnTo>
                  <a:close/>
                  <a:moveTo>
                    <a:pt x="385758" y="458901"/>
                  </a:moveTo>
                  <a:lnTo>
                    <a:pt x="361397" y="458901"/>
                  </a:lnTo>
                  <a:lnTo>
                    <a:pt x="361397" y="452989"/>
                  </a:lnTo>
                  <a:lnTo>
                    <a:pt x="385758" y="452989"/>
                  </a:lnTo>
                  <a:close/>
                  <a:moveTo>
                    <a:pt x="342940" y="458901"/>
                  </a:moveTo>
                  <a:lnTo>
                    <a:pt x="318578" y="458901"/>
                  </a:lnTo>
                  <a:lnTo>
                    <a:pt x="318578" y="452989"/>
                  </a:lnTo>
                  <a:lnTo>
                    <a:pt x="342940" y="452989"/>
                  </a:lnTo>
                  <a:close/>
                  <a:moveTo>
                    <a:pt x="300122" y="458901"/>
                  </a:moveTo>
                  <a:lnTo>
                    <a:pt x="275022" y="458901"/>
                  </a:lnTo>
                  <a:lnTo>
                    <a:pt x="275022" y="452989"/>
                  </a:lnTo>
                  <a:lnTo>
                    <a:pt x="300122" y="452989"/>
                  </a:lnTo>
                  <a:close/>
                  <a:moveTo>
                    <a:pt x="256564" y="458901"/>
                  </a:moveTo>
                  <a:lnTo>
                    <a:pt x="232202" y="458901"/>
                  </a:lnTo>
                  <a:lnTo>
                    <a:pt x="232202" y="452989"/>
                  </a:lnTo>
                  <a:lnTo>
                    <a:pt x="256564" y="452989"/>
                  </a:lnTo>
                  <a:close/>
                  <a:moveTo>
                    <a:pt x="213746" y="458901"/>
                  </a:moveTo>
                  <a:lnTo>
                    <a:pt x="189384" y="458901"/>
                  </a:lnTo>
                  <a:lnTo>
                    <a:pt x="189384" y="452989"/>
                  </a:lnTo>
                  <a:lnTo>
                    <a:pt x="213746" y="452989"/>
                  </a:lnTo>
                  <a:close/>
                  <a:moveTo>
                    <a:pt x="170927" y="458901"/>
                  </a:moveTo>
                  <a:lnTo>
                    <a:pt x="145827" y="458901"/>
                  </a:lnTo>
                  <a:lnTo>
                    <a:pt x="145827" y="452989"/>
                  </a:lnTo>
                  <a:lnTo>
                    <a:pt x="170927" y="452989"/>
                  </a:lnTo>
                  <a:close/>
                  <a:moveTo>
                    <a:pt x="127371" y="458901"/>
                  </a:moveTo>
                  <a:lnTo>
                    <a:pt x="103009" y="458901"/>
                  </a:lnTo>
                  <a:lnTo>
                    <a:pt x="103009" y="452989"/>
                  </a:lnTo>
                  <a:lnTo>
                    <a:pt x="127371" y="452989"/>
                  </a:lnTo>
                  <a:close/>
                  <a:moveTo>
                    <a:pt x="84553" y="458901"/>
                  </a:moveTo>
                  <a:lnTo>
                    <a:pt x="60191" y="458901"/>
                  </a:lnTo>
                  <a:lnTo>
                    <a:pt x="60191" y="452989"/>
                  </a:lnTo>
                  <a:lnTo>
                    <a:pt x="84553" y="452989"/>
                  </a:lnTo>
                  <a:close/>
                  <a:moveTo>
                    <a:pt x="41733" y="458901"/>
                  </a:moveTo>
                  <a:lnTo>
                    <a:pt x="16633" y="458901"/>
                  </a:lnTo>
                  <a:lnTo>
                    <a:pt x="16633" y="452989"/>
                  </a:lnTo>
                  <a:lnTo>
                    <a:pt x="41733" y="452989"/>
                  </a:lnTo>
                </a:path>
              </a:pathLst>
            </a:custGeom>
            <a:solidFill>
              <a:srgbClr val="000000"/>
            </a:solidFill>
            <a:ln w="7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03E2842-1B8B-4F61-8C74-60F2A91B9738}"/>
                </a:ext>
              </a:extLst>
            </p:cNvPr>
            <p:cNvSpPr txBox="1"/>
            <p:nvPr/>
          </p:nvSpPr>
          <p:spPr>
            <a:xfrm>
              <a:off x="6189281" y="3089360"/>
              <a:ext cx="232096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S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D078DDE-528B-42E8-9E1D-98A42FDA00B8}"/>
                </a:ext>
              </a:extLst>
            </p:cNvPr>
            <p:cNvSpPr txBox="1"/>
            <p:nvPr/>
          </p:nvSpPr>
          <p:spPr>
            <a:xfrm>
              <a:off x="6237267" y="3089360"/>
              <a:ext cx="225944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o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894CB6A-D256-46C0-8731-F4E50B480985}"/>
                </a:ext>
              </a:extLst>
            </p:cNvPr>
            <p:cNvSpPr txBox="1"/>
            <p:nvPr/>
          </p:nvSpPr>
          <p:spPr>
            <a:xfrm>
              <a:off x="6280824" y="3089360"/>
              <a:ext cx="225944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u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AE4CCC3-8610-4AFA-BC76-CA955D69F2B7}"/>
                </a:ext>
              </a:extLst>
            </p:cNvPr>
            <p:cNvSpPr txBox="1"/>
            <p:nvPr/>
          </p:nvSpPr>
          <p:spPr>
            <a:xfrm>
              <a:off x="6324381" y="3089360"/>
              <a:ext cx="213640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r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288B4D7-CFE1-4783-86E6-1A6F6C891430}"/>
                </a:ext>
              </a:extLst>
            </p:cNvPr>
            <p:cNvSpPr txBox="1"/>
            <p:nvPr/>
          </p:nvSpPr>
          <p:spPr>
            <a:xfrm>
              <a:off x="6353172" y="3089360"/>
              <a:ext cx="225944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c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9411E87A-C374-4956-9691-0FC18F002351}"/>
                </a:ext>
              </a:extLst>
            </p:cNvPr>
            <p:cNvSpPr txBox="1"/>
            <p:nvPr/>
          </p:nvSpPr>
          <p:spPr>
            <a:xfrm>
              <a:off x="6391562" y="3089360"/>
              <a:ext cx="219792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e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2B8C9F8-4FA1-415E-B954-823C01046833}"/>
                </a:ext>
              </a:extLst>
            </p:cNvPr>
            <p:cNvSpPr txBox="1"/>
            <p:nvPr/>
          </p:nvSpPr>
          <p:spPr>
            <a:xfrm>
              <a:off x="6429951" y="3089360"/>
              <a:ext cx="219792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s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F3C6C90-F7E4-4AC6-A9A6-4256E2936EE3}"/>
                </a:ext>
              </a:extLst>
            </p:cNvPr>
            <p:cNvSpPr txBox="1"/>
            <p:nvPr/>
          </p:nvSpPr>
          <p:spPr>
            <a:xfrm>
              <a:off x="6463910" y="3089360"/>
              <a:ext cx="207488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 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9B2FDE3-5782-40EB-B3CF-13274B40005A}"/>
                </a:ext>
              </a:extLst>
            </p:cNvPr>
            <p:cNvSpPr txBox="1"/>
            <p:nvPr/>
          </p:nvSpPr>
          <p:spPr>
            <a:xfrm>
              <a:off x="6483843" y="3089360"/>
              <a:ext cx="250553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&amp;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DDDE3CE9-3614-4922-892B-7B0E7D0EE7D1}"/>
                </a:ext>
              </a:extLst>
            </p:cNvPr>
            <p:cNvSpPr txBox="1"/>
            <p:nvPr/>
          </p:nvSpPr>
          <p:spPr>
            <a:xfrm>
              <a:off x="6551024" y="3089360"/>
              <a:ext cx="207488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 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E481ADD0-FE07-4E8A-9A6B-61AD752BFD81}"/>
                </a:ext>
              </a:extLst>
            </p:cNvPr>
            <p:cNvSpPr txBox="1"/>
            <p:nvPr/>
          </p:nvSpPr>
          <p:spPr>
            <a:xfrm>
              <a:off x="6572433" y="3089360"/>
              <a:ext cx="244401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D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E3025777-1469-4F64-A55D-5456D571C710}"/>
                </a:ext>
              </a:extLst>
            </p:cNvPr>
            <p:cNvSpPr txBox="1"/>
            <p:nvPr/>
          </p:nvSpPr>
          <p:spPr>
            <a:xfrm>
              <a:off x="6634447" y="3089360"/>
              <a:ext cx="219792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e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219828D7-C9CF-41D0-924B-E5D93D81A32A}"/>
                </a:ext>
              </a:extLst>
            </p:cNvPr>
            <p:cNvSpPr txBox="1"/>
            <p:nvPr/>
          </p:nvSpPr>
          <p:spPr>
            <a:xfrm>
              <a:off x="6672836" y="3089360"/>
              <a:ext cx="219792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s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268AC491-F503-49B5-968B-8CC819409088}"/>
                </a:ext>
              </a:extLst>
            </p:cNvPr>
            <p:cNvSpPr txBox="1"/>
            <p:nvPr/>
          </p:nvSpPr>
          <p:spPr>
            <a:xfrm>
              <a:off x="6706795" y="3089360"/>
              <a:ext cx="207488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t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12671812-AABC-4EA3-81BA-BB69D173BA10}"/>
                </a:ext>
              </a:extLst>
            </p:cNvPr>
            <p:cNvSpPr txBox="1"/>
            <p:nvPr/>
          </p:nvSpPr>
          <p:spPr>
            <a:xfrm>
              <a:off x="6731158" y="3089360"/>
              <a:ext cx="201336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i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1D5F3351-9CD8-4C6A-B26B-4DCCE2AC70B7}"/>
                </a:ext>
              </a:extLst>
            </p:cNvPr>
            <p:cNvSpPr txBox="1"/>
            <p:nvPr/>
          </p:nvSpPr>
          <p:spPr>
            <a:xfrm>
              <a:off x="6755520" y="3089360"/>
              <a:ext cx="225944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n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46DF983C-23E1-4169-87B1-8FF6F495D7F3}"/>
                </a:ext>
              </a:extLst>
            </p:cNvPr>
            <p:cNvSpPr txBox="1"/>
            <p:nvPr/>
          </p:nvSpPr>
          <p:spPr>
            <a:xfrm>
              <a:off x="6799077" y="3089360"/>
              <a:ext cx="219792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a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656BA0C0-9711-41BF-B199-805F1CEFA66C}"/>
                </a:ext>
              </a:extLst>
            </p:cNvPr>
            <p:cNvSpPr txBox="1"/>
            <p:nvPr/>
          </p:nvSpPr>
          <p:spPr>
            <a:xfrm>
              <a:off x="6837466" y="3089360"/>
              <a:ext cx="207488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t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63BCFFB9-66D0-4F9D-9619-D3C4310824BA}"/>
                </a:ext>
              </a:extLst>
            </p:cNvPr>
            <p:cNvSpPr txBox="1"/>
            <p:nvPr/>
          </p:nvSpPr>
          <p:spPr>
            <a:xfrm>
              <a:off x="6861828" y="3089360"/>
              <a:ext cx="201336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i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73A1972A-53BC-4ADB-BDD4-2F46B0A5532D}"/>
                </a:ext>
              </a:extLst>
            </p:cNvPr>
            <p:cNvSpPr txBox="1"/>
            <p:nvPr/>
          </p:nvSpPr>
          <p:spPr>
            <a:xfrm>
              <a:off x="6886190" y="3089360"/>
              <a:ext cx="225944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o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E5565C63-12AE-464C-82F9-AABD7AAAFD8F}"/>
                </a:ext>
              </a:extLst>
            </p:cNvPr>
            <p:cNvSpPr txBox="1"/>
            <p:nvPr/>
          </p:nvSpPr>
          <p:spPr>
            <a:xfrm>
              <a:off x="6929009" y="3089360"/>
              <a:ext cx="225944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n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B059FC5F-AA32-4FDB-B690-089CB00CB679}"/>
                </a:ext>
              </a:extLst>
            </p:cNvPr>
            <p:cNvSpPr txBox="1"/>
            <p:nvPr/>
          </p:nvSpPr>
          <p:spPr>
            <a:xfrm>
              <a:off x="6971828" y="3089360"/>
              <a:ext cx="219792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s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01EB86D1-2274-44C7-A750-1D0F15C372EA}"/>
                </a:ext>
              </a:extLst>
            </p:cNvPr>
            <p:cNvSpPr txBox="1"/>
            <p:nvPr/>
          </p:nvSpPr>
          <p:spPr>
            <a:xfrm>
              <a:off x="7558738" y="3375064"/>
              <a:ext cx="244401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D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027C7DF7-D406-4F9C-926A-607AF49EBC96}"/>
                </a:ext>
              </a:extLst>
            </p:cNvPr>
            <p:cNvSpPr txBox="1"/>
            <p:nvPr/>
          </p:nvSpPr>
          <p:spPr>
            <a:xfrm>
              <a:off x="7620751" y="3375064"/>
              <a:ext cx="219792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a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8C5713D6-ACFE-4420-8763-461FA0744B44}"/>
                </a:ext>
              </a:extLst>
            </p:cNvPr>
            <p:cNvSpPr txBox="1"/>
            <p:nvPr/>
          </p:nvSpPr>
          <p:spPr>
            <a:xfrm>
              <a:off x="7659140" y="3375064"/>
              <a:ext cx="207488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t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1B92AC88-4B7E-4B58-BF33-C47857625A48}"/>
                </a:ext>
              </a:extLst>
            </p:cNvPr>
            <p:cNvSpPr txBox="1"/>
            <p:nvPr/>
          </p:nvSpPr>
          <p:spPr>
            <a:xfrm>
              <a:off x="7683503" y="3375064"/>
              <a:ext cx="219792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a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60C70858-0A9D-43B7-8EAF-8A50582A94D5}"/>
                </a:ext>
              </a:extLst>
            </p:cNvPr>
            <p:cNvSpPr txBox="1"/>
            <p:nvPr/>
          </p:nvSpPr>
          <p:spPr>
            <a:xfrm>
              <a:off x="7721892" y="3375064"/>
              <a:ext cx="207488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 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CD18D658-4A14-4736-895D-6704E09A2031}"/>
                </a:ext>
              </a:extLst>
            </p:cNvPr>
            <p:cNvSpPr txBox="1"/>
            <p:nvPr/>
          </p:nvSpPr>
          <p:spPr>
            <a:xfrm>
              <a:off x="7743301" y="3375064"/>
              <a:ext cx="232096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P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A41AAF57-DB43-4978-8219-1779F291EC76}"/>
                </a:ext>
              </a:extLst>
            </p:cNvPr>
            <p:cNvSpPr txBox="1"/>
            <p:nvPr/>
          </p:nvSpPr>
          <p:spPr>
            <a:xfrm>
              <a:off x="7791287" y="3375064"/>
              <a:ext cx="213640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r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DC8C6D42-01A2-46A2-8447-5750ECEAA4F6}"/>
                </a:ext>
              </a:extLst>
            </p:cNvPr>
            <p:cNvSpPr txBox="1"/>
            <p:nvPr/>
          </p:nvSpPr>
          <p:spPr>
            <a:xfrm>
              <a:off x="7820079" y="3375064"/>
              <a:ext cx="225944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o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98C649E6-FFA0-4296-A5C1-509BDB8C4042}"/>
                </a:ext>
              </a:extLst>
            </p:cNvPr>
            <p:cNvSpPr txBox="1"/>
            <p:nvPr/>
          </p:nvSpPr>
          <p:spPr>
            <a:xfrm>
              <a:off x="7863636" y="3375064"/>
              <a:ext cx="225944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c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66A79B62-1D71-4BB0-8B63-CF432AD99E9D}"/>
                </a:ext>
              </a:extLst>
            </p:cNvPr>
            <p:cNvSpPr txBox="1"/>
            <p:nvPr/>
          </p:nvSpPr>
          <p:spPr>
            <a:xfrm>
              <a:off x="7902025" y="3375064"/>
              <a:ext cx="219792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e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CE699F1E-A09E-47AF-9282-2C1DEF11DB2E}"/>
                </a:ext>
              </a:extLst>
            </p:cNvPr>
            <p:cNvSpPr txBox="1"/>
            <p:nvPr/>
          </p:nvSpPr>
          <p:spPr>
            <a:xfrm>
              <a:off x="7940415" y="3375064"/>
              <a:ext cx="219792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s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7B6EECFB-C820-4E21-B2B5-1210B9B226CB}"/>
                </a:ext>
              </a:extLst>
            </p:cNvPr>
            <p:cNvSpPr txBox="1"/>
            <p:nvPr/>
          </p:nvSpPr>
          <p:spPr>
            <a:xfrm>
              <a:off x="7974374" y="3375064"/>
              <a:ext cx="219792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s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873C2786-8A1A-4A23-9FED-48765B4CD588}"/>
                </a:ext>
              </a:extLst>
            </p:cNvPr>
            <p:cNvSpPr txBox="1"/>
            <p:nvPr/>
          </p:nvSpPr>
          <p:spPr>
            <a:xfrm>
              <a:off x="8008334" y="3375064"/>
              <a:ext cx="219792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e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7B99278C-48AF-4D96-89E6-B45ACEAC2D75}"/>
                </a:ext>
              </a:extLst>
            </p:cNvPr>
            <p:cNvSpPr txBox="1"/>
            <p:nvPr/>
          </p:nvSpPr>
          <p:spPr>
            <a:xfrm>
              <a:off x="8046723" y="3375064"/>
              <a:ext cx="219792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s</a:t>
              </a:r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1E765ADA-4AB1-427D-8A6B-87C463036C12}"/>
                </a:ext>
              </a:extLst>
            </p:cNvPr>
            <p:cNvSpPr/>
            <p:nvPr/>
          </p:nvSpPr>
          <p:spPr>
            <a:xfrm>
              <a:off x="7602189" y="2950763"/>
              <a:ext cx="3475691" cy="199327"/>
            </a:xfrm>
            <a:custGeom>
              <a:avLst/>
              <a:gdLst>
                <a:gd name="connsiteX0" fmla="*/ 546 w 3475691"/>
                <a:gd name="connsiteY0" fmla="*/ 33310 h 199327"/>
                <a:gd name="connsiteX1" fmla="*/ 33767 w 3475691"/>
                <a:gd name="connsiteY1" fmla="*/ 88 h 199327"/>
                <a:gd name="connsiteX2" fmla="*/ 3443016 w 3475691"/>
                <a:gd name="connsiteY2" fmla="*/ 88 h 199327"/>
                <a:gd name="connsiteX3" fmla="*/ 3476237 w 3475691"/>
                <a:gd name="connsiteY3" fmla="*/ 33310 h 199327"/>
                <a:gd name="connsiteX4" fmla="*/ 3476237 w 3475691"/>
                <a:gd name="connsiteY4" fmla="*/ 166195 h 199327"/>
                <a:gd name="connsiteX5" fmla="*/ 3443016 w 3475691"/>
                <a:gd name="connsiteY5" fmla="*/ 199416 h 199327"/>
                <a:gd name="connsiteX6" fmla="*/ 33767 w 3475691"/>
                <a:gd name="connsiteY6" fmla="*/ 199416 h 199327"/>
                <a:gd name="connsiteX7" fmla="*/ 546 w 3475691"/>
                <a:gd name="connsiteY7" fmla="*/ 166195 h 199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75691" h="199327">
                  <a:moveTo>
                    <a:pt x="546" y="33310"/>
                  </a:moveTo>
                  <a:cubicBezTo>
                    <a:pt x="546" y="14854"/>
                    <a:pt x="15311" y="88"/>
                    <a:pt x="33767" y="88"/>
                  </a:cubicBezTo>
                  <a:lnTo>
                    <a:pt x="3443016" y="88"/>
                  </a:lnTo>
                  <a:cubicBezTo>
                    <a:pt x="3461467" y="88"/>
                    <a:pt x="3476237" y="14854"/>
                    <a:pt x="3476237" y="33310"/>
                  </a:cubicBezTo>
                  <a:lnTo>
                    <a:pt x="3476237" y="166195"/>
                  </a:lnTo>
                  <a:cubicBezTo>
                    <a:pt x="3476237" y="184651"/>
                    <a:pt x="3461467" y="199416"/>
                    <a:pt x="3443016" y="199416"/>
                  </a:cubicBezTo>
                  <a:lnTo>
                    <a:pt x="33767" y="199416"/>
                  </a:lnTo>
                  <a:cubicBezTo>
                    <a:pt x="15311" y="199416"/>
                    <a:pt x="546" y="184651"/>
                    <a:pt x="546" y="166195"/>
                  </a:cubicBezTo>
                </a:path>
              </a:pathLst>
            </a:custGeom>
            <a:solidFill>
              <a:srgbClr val="9B86F8"/>
            </a:solidFill>
            <a:ln w="7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1E2BD5DE-F5F9-4BF8-B107-BEFCAD20D49B}"/>
                </a:ext>
              </a:extLst>
            </p:cNvPr>
            <p:cNvSpPr/>
            <p:nvPr/>
          </p:nvSpPr>
          <p:spPr>
            <a:xfrm>
              <a:off x="7600712" y="2949286"/>
              <a:ext cx="3478650" cy="202282"/>
            </a:xfrm>
            <a:custGeom>
              <a:avLst/>
              <a:gdLst>
                <a:gd name="connsiteX0" fmla="*/ 546 w 3478650"/>
                <a:gd name="connsiteY0" fmla="*/ 34787 h 202282"/>
                <a:gd name="connsiteX1" fmla="*/ 546 w 3478650"/>
                <a:gd name="connsiteY1" fmla="*/ 31095 h 202282"/>
                <a:gd name="connsiteX2" fmla="*/ 1284 w 3478650"/>
                <a:gd name="connsiteY2" fmla="*/ 27405 h 202282"/>
                <a:gd name="connsiteX3" fmla="*/ 2023 w 3478650"/>
                <a:gd name="connsiteY3" fmla="*/ 24451 h 202282"/>
                <a:gd name="connsiteX4" fmla="*/ 3498 w 3478650"/>
                <a:gd name="connsiteY4" fmla="*/ 20760 h 202282"/>
                <a:gd name="connsiteX5" fmla="*/ 4975 w 3478650"/>
                <a:gd name="connsiteY5" fmla="*/ 17806 h 202282"/>
                <a:gd name="connsiteX6" fmla="*/ 6452 w 3478650"/>
                <a:gd name="connsiteY6" fmla="*/ 14854 h 202282"/>
                <a:gd name="connsiteX7" fmla="*/ 10882 w 3478650"/>
                <a:gd name="connsiteY7" fmla="*/ 9687 h 202282"/>
                <a:gd name="connsiteX8" fmla="*/ 16049 w 3478650"/>
                <a:gd name="connsiteY8" fmla="*/ 5995 h 202282"/>
                <a:gd name="connsiteX9" fmla="*/ 19003 w 3478650"/>
                <a:gd name="connsiteY9" fmla="*/ 3780 h 202282"/>
                <a:gd name="connsiteX10" fmla="*/ 21956 w 3478650"/>
                <a:gd name="connsiteY10" fmla="*/ 2303 h 202282"/>
                <a:gd name="connsiteX11" fmla="*/ 24908 w 3478650"/>
                <a:gd name="connsiteY11" fmla="*/ 1565 h 202282"/>
                <a:gd name="connsiteX12" fmla="*/ 28600 w 3478650"/>
                <a:gd name="connsiteY12" fmla="*/ 828 h 202282"/>
                <a:gd name="connsiteX13" fmla="*/ 31552 w 3478650"/>
                <a:gd name="connsiteY13" fmla="*/ 88 h 202282"/>
                <a:gd name="connsiteX14" fmla="*/ 3448173 w 3478650"/>
                <a:gd name="connsiteY14" fmla="*/ 88 h 202282"/>
                <a:gd name="connsiteX15" fmla="*/ 3451137 w 3478650"/>
                <a:gd name="connsiteY15" fmla="*/ 828 h 202282"/>
                <a:gd name="connsiteX16" fmla="*/ 3454817 w 3478650"/>
                <a:gd name="connsiteY16" fmla="*/ 1565 h 202282"/>
                <a:gd name="connsiteX17" fmla="*/ 3457782 w 3478650"/>
                <a:gd name="connsiteY17" fmla="*/ 2303 h 202282"/>
                <a:gd name="connsiteX18" fmla="*/ 3460729 w 3478650"/>
                <a:gd name="connsiteY18" fmla="*/ 3780 h 202282"/>
                <a:gd name="connsiteX19" fmla="*/ 3463676 w 3478650"/>
                <a:gd name="connsiteY19" fmla="*/ 5995 h 202282"/>
                <a:gd name="connsiteX20" fmla="*/ 3468855 w 3478650"/>
                <a:gd name="connsiteY20" fmla="*/ 9687 h 202282"/>
                <a:gd name="connsiteX21" fmla="*/ 3473285 w 3478650"/>
                <a:gd name="connsiteY21" fmla="*/ 14854 h 202282"/>
                <a:gd name="connsiteX22" fmla="*/ 3474767 w 3478650"/>
                <a:gd name="connsiteY22" fmla="*/ 17806 h 202282"/>
                <a:gd name="connsiteX23" fmla="*/ 3476232 w 3478650"/>
                <a:gd name="connsiteY23" fmla="*/ 20760 h 202282"/>
                <a:gd name="connsiteX24" fmla="*/ 3477714 w 3478650"/>
                <a:gd name="connsiteY24" fmla="*/ 24451 h 202282"/>
                <a:gd name="connsiteX25" fmla="*/ 3478447 w 3478650"/>
                <a:gd name="connsiteY25" fmla="*/ 27405 h 202282"/>
                <a:gd name="connsiteX26" fmla="*/ 3479197 w 3478650"/>
                <a:gd name="connsiteY26" fmla="*/ 31095 h 202282"/>
                <a:gd name="connsiteX27" fmla="*/ 3479197 w 3478650"/>
                <a:gd name="connsiteY27" fmla="*/ 171364 h 202282"/>
                <a:gd name="connsiteX28" fmla="*/ 3478447 w 3478650"/>
                <a:gd name="connsiteY28" fmla="*/ 174316 h 202282"/>
                <a:gd name="connsiteX29" fmla="*/ 3477714 w 3478650"/>
                <a:gd name="connsiteY29" fmla="*/ 178008 h 202282"/>
                <a:gd name="connsiteX30" fmla="*/ 3476232 w 3478650"/>
                <a:gd name="connsiteY30" fmla="*/ 180961 h 202282"/>
                <a:gd name="connsiteX31" fmla="*/ 3474767 w 3478650"/>
                <a:gd name="connsiteY31" fmla="*/ 183913 h 202282"/>
                <a:gd name="connsiteX32" fmla="*/ 3473285 w 3478650"/>
                <a:gd name="connsiteY32" fmla="*/ 186867 h 202282"/>
                <a:gd name="connsiteX33" fmla="*/ 3468855 w 3478650"/>
                <a:gd name="connsiteY33" fmla="*/ 192034 h 202282"/>
                <a:gd name="connsiteX34" fmla="*/ 3463676 w 3478650"/>
                <a:gd name="connsiteY34" fmla="*/ 196464 h 202282"/>
                <a:gd name="connsiteX35" fmla="*/ 3460729 w 3478650"/>
                <a:gd name="connsiteY35" fmla="*/ 197941 h 202282"/>
                <a:gd name="connsiteX36" fmla="*/ 3457782 w 3478650"/>
                <a:gd name="connsiteY36" fmla="*/ 199416 h 202282"/>
                <a:gd name="connsiteX37" fmla="*/ 3454817 w 3478650"/>
                <a:gd name="connsiteY37" fmla="*/ 200893 h 202282"/>
                <a:gd name="connsiteX38" fmla="*/ 3451137 w 3478650"/>
                <a:gd name="connsiteY38" fmla="*/ 201631 h 202282"/>
                <a:gd name="connsiteX39" fmla="*/ 3448173 w 3478650"/>
                <a:gd name="connsiteY39" fmla="*/ 202370 h 202282"/>
                <a:gd name="connsiteX40" fmla="*/ 31552 w 3478650"/>
                <a:gd name="connsiteY40" fmla="*/ 202370 h 202282"/>
                <a:gd name="connsiteX41" fmla="*/ 28600 w 3478650"/>
                <a:gd name="connsiteY41" fmla="*/ 201631 h 202282"/>
                <a:gd name="connsiteX42" fmla="*/ 24908 w 3478650"/>
                <a:gd name="connsiteY42" fmla="*/ 200893 h 202282"/>
                <a:gd name="connsiteX43" fmla="*/ 21956 w 3478650"/>
                <a:gd name="connsiteY43" fmla="*/ 199416 h 202282"/>
                <a:gd name="connsiteX44" fmla="*/ 19003 w 3478650"/>
                <a:gd name="connsiteY44" fmla="*/ 197941 h 202282"/>
                <a:gd name="connsiteX45" fmla="*/ 16049 w 3478650"/>
                <a:gd name="connsiteY45" fmla="*/ 196464 h 202282"/>
                <a:gd name="connsiteX46" fmla="*/ 10882 w 3478650"/>
                <a:gd name="connsiteY46" fmla="*/ 192034 h 202282"/>
                <a:gd name="connsiteX47" fmla="*/ 6452 w 3478650"/>
                <a:gd name="connsiteY47" fmla="*/ 186867 h 202282"/>
                <a:gd name="connsiteX48" fmla="*/ 4975 w 3478650"/>
                <a:gd name="connsiteY48" fmla="*/ 183913 h 202282"/>
                <a:gd name="connsiteX49" fmla="*/ 3498 w 3478650"/>
                <a:gd name="connsiteY49" fmla="*/ 180961 h 202282"/>
                <a:gd name="connsiteX50" fmla="*/ 2023 w 3478650"/>
                <a:gd name="connsiteY50" fmla="*/ 178008 h 202282"/>
                <a:gd name="connsiteX51" fmla="*/ 1284 w 3478650"/>
                <a:gd name="connsiteY51" fmla="*/ 174316 h 202282"/>
                <a:gd name="connsiteX52" fmla="*/ 546 w 3478650"/>
                <a:gd name="connsiteY52" fmla="*/ 171364 h 202282"/>
                <a:gd name="connsiteX53" fmla="*/ 546 w 3478650"/>
                <a:gd name="connsiteY53" fmla="*/ 167672 h 202282"/>
                <a:gd name="connsiteX54" fmla="*/ 3500 w 3478650"/>
                <a:gd name="connsiteY54" fmla="*/ 167672 h 202282"/>
                <a:gd name="connsiteX55" fmla="*/ 3500 w 3478650"/>
                <a:gd name="connsiteY55" fmla="*/ 170624 h 202282"/>
                <a:gd name="connsiteX56" fmla="*/ 3500 w 3478650"/>
                <a:gd name="connsiteY56" fmla="*/ 170624 h 202282"/>
                <a:gd name="connsiteX57" fmla="*/ 4238 w 3478650"/>
                <a:gd name="connsiteY57" fmla="*/ 174316 h 202282"/>
                <a:gd name="connsiteX58" fmla="*/ 4238 w 3478650"/>
                <a:gd name="connsiteY58" fmla="*/ 173579 h 202282"/>
                <a:gd name="connsiteX59" fmla="*/ 4975 w 3478650"/>
                <a:gd name="connsiteY59" fmla="*/ 177269 h 202282"/>
                <a:gd name="connsiteX60" fmla="*/ 4975 w 3478650"/>
                <a:gd name="connsiteY60" fmla="*/ 177269 h 202282"/>
                <a:gd name="connsiteX61" fmla="*/ 6452 w 3478650"/>
                <a:gd name="connsiteY61" fmla="*/ 180223 h 202282"/>
                <a:gd name="connsiteX62" fmla="*/ 6452 w 3478650"/>
                <a:gd name="connsiteY62" fmla="*/ 180223 h 202282"/>
                <a:gd name="connsiteX63" fmla="*/ 7190 w 3478650"/>
                <a:gd name="connsiteY63" fmla="*/ 183175 h 202282"/>
                <a:gd name="connsiteX64" fmla="*/ 7190 w 3478650"/>
                <a:gd name="connsiteY64" fmla="*/ 182438 h 202282"/>
                <a:gd name="connsiteX65" fmla="*/ 9405 w 3478650"/>
                <a:gd name="connsiteY65" fmla="*/ 185390 h 202282"/>
                <a:gd name="connsiteX66" fmla="*/ 8667 w 3478650"/>
                <a:gd name="connsiteY66" fmla="*/ 185390 h 202282"/>
                <a:gd name="connsiteX67" fmla="*/ 13097 w 3478650"/>
                <a:gd name="connsiteY67" fmla="*/ 189819 h 202282"/>
                <a:gd name="connsiteX68" fmla="*/ 13097 w 3478650"/>
                <a:gd name="connsiteY68" fmla="*/ 189819 h 202282"/>
                <a:gd name="connsiteX69" fmla="*/ 17526 w 3478650"/>
                <a:gd name="connsiteY69" fmla="*/ 194249 h 202282"/>
                <a:gd name="connsiteX70" fmla="*/ 17526 w 3478650"/>
                <a:gd name="connsiteY70" fmla="*/ 194249 h 202282"/>
                <a:gd name="connsiteX71" fmla="*/ 20479 w 3478650"/>
                <a:gd name="connsiteY71" fmla="*/ 195726 h 202282"/>
                <a:gd name="connsiteX72" fmla="*/ 20479 w 3478650"/>
                <a:gd name="connsiteY72" fmla="*/ 195726 h 202282"/>
                <a:gd name="connsiteX73" fmla="*/ 23431 w 3478650"/>
                <a:gd name="connsiteY73" fmla="*/ 197201 h 202282"/>
                <a:gd name="connsiteX74" fmla="*/ 22693 w 3478650"/>
                <a:gd name="connsiteY74" fmla="*/ 196464 h 202282"/>
                <a:gd name="connsiteX75" fmla="*/ 26385 w 3478650"/>
                <a:gd name="connsiteY75" fmla="*/ 197941 h 202282"/>
                <a:gd name="connsiteX76" fmla="*/ 25648 w 3478650"/>
                <a:gd name="connsiteY76" fmla="*/ 197941 h 202282"/>
                <a:gd name="connsiteX77" fmla="*/ 29338 w 3478650"/>
                <a:gd name="connsiteY77" fmla="*/ 198679 h 202282"/>
                <a:gd name="connsiteX78" fmla="*/ 28600 w 3478650"/>
                <a:gd name="connsiteY78" fmla="*/ 198679 h 202282"/>
                <a:gd name="connsiteX79" fmla="*/ 32292 w 3478650"/>
                <a:gd name="connsiteY79" fmla="*/ 199416 h 202282"/>
                <a:gd name="connsiteX80" fmla="*/ 3447440 w 3478650"/>
                <a:gd name="connsiteY80" fmla="*/ 199416 h 202282"/>
                <a:gd name="connsiteX81" fmla="*/ 3451137 w 3478650"/>
                <a:gd name="connsiteY81" fmla="*/ 198679 h 202282"/>
                <a:gd name="connsiteX82" fmla="*/ 3450405 w 3478650"/>
                <a:gd name="connsiteY82" fmla="*/ 198679 h 202282"/>
                <a:gd name="connsiteX83" fmla="*/ 3454085 w 3478650"/>
                <a:gd name="connsiteY83" fmla="*/ 197941 h 202282"/>
                <a:gd name="connsiteX84" fmla="*/ 3454085 w 3478650"/>
                <a:gd name="connsiteY84" fmla="*/ 197941 h 202282"/>
                <a:gd name="connsiteX85" fmla="*/ 3457032 w 3478650"/>
                <a:gd name="connsiteY85" fmla="*/ 196464 h 202282"/>
                <a:gd name="connsiteX86" fmla="*/ 3457032 w 3478650"/>
                <a:gd name="connsiteY86" fmla="*/ 197201 h 202282"/>
                <a:gd name="connsiteX87" fmla="*/ 3459246 w 3478650"/>
                <a:gd name="connsiteY87" fmla="*/ 195726 h 202282"/>
                <a:gd name="connsiteX88" fmla="*/ 3459246 w 3478650"/>
                <a:gd name="connsiteY88" fmla="*/ 195726 h 202282"/>
                <a:gd name="connsiteX89" fmla="*/ 3462211 w 3478650"/>
                <a:gd name="connsiteY89" fmla="*/ 194249 h 202282"/>
                <a:gd name="connsiteX90" fmla="*/ 3462211 w 3478650"/>
                <a:gd name="connsiteY90" fmla="*/ 194249 h 202282"/>
                <a:gd name="connsiteX91" fmla="*/ 3466641 w 3478650"/>
                <a:gd name="connsiteY91" fmla="*/ 189819 h 202282"/>
                <a:gd name="connsiteX92" fmla="*/ 3466641 w 3478650"/>
                <a:gd name="connsiteY92" fmla="*/ 189819 h 202282"/>
                <a:gd name="connsiteX93" fmla="*/ 3471070 w 3478650"/>
                <a:gd name="connsiteY93" fmla="*/ 185390 h 202282"/>
                <a:gd name="connsiteX94" fmla="*/ 3470338 w 3478650"/>
                <a:gd name="connsiteY94" fmla="*/ 185390 h 202282"/>
                <a:gd name="connsiteX95" fmla="*/ 3472552 w 3478650"/>
                <a:gd name="connsiteY95" fmla="*/ 182438 h 202282"/>
                <a:gd name="connsiteX96" fmla="*/ 3472552 w 3478650"/>
                <a:gd name="connsiteY96" fmla="*/ 183175 h 202282"/>
                <a:gd name="connsiteX97" fmla="*/ 3474017 w 3478650"/>
                <a:gd name="connsiteY97" fmla="*/ 180223 h 202282"/>
                <a:gd name="connsiteX98" fmla="*/ 3473285 w 3478650"/>
                <a:gd name="connsiteY98" fmla="*/ 180223 h 202282"/>
                <a:gd name="connsiteX99" fmla="*/ 3474767 w 3478650"/>
                <a:gd name="connsiteY99" fmla="*/ 177269 h 202282"/>
                <a:gd name="connsiteX100" fmla="*/ 3474767 w 3478650"/>
                <a:gd name="connsiteY100" fmla="*/ 177269 h 202282"/>
                <a:gd name="connsiteX101" fmla="*/ 3475500 w 3478650"/>
                <a:gd name="connsiteY101" fmla="*/ 173579 h 202282"/>
                <a:gd name="connsiteX102" fmla="*/ 3475500 w 3478650"/>
                <a:gd name="connsiteY102" fmla="*/ 174316 h 202282"/>
                <a:gd name="connsiteX103" fmla="*/ 3476232 w 3478650"/>
                <a:gd name="connsiteY103" fmla="*/ 170624 h 202282"/>
                <a:gd name="connsiteX104" fmla="*/ 3476232 w 3478650"/>
                <a:gd name="connsiteY104" fmla="*/ 167672 h 202282"/>
                <a:gd name="connsiteX105" fmla="*/ 3476232 w 3478650"/>
                <a:gd name="connsiteY105" fmla="*/ 34787 h 202282"/>
                <a:gd name="connsiteX106" fmla="*/ 3476232 w 3478650"/>
                <a:gd name="connsiteY106" fmla="*/ 31095 h 202282"/>
                <a:gd name="connsiteX107" fmla="*/ 3476232 w 3478650"/>
                <a:gd name="connsiteY107" fmla="*/ 31834 h 202282"/>
                <a:gd name="connsiteX108" fmla="*/ 3475500 w 3478650"/>
                <a:gd name="connsiteY108" fmla="*/ 28142 h 202282"/>
                <a:gd name="connsiteX109" fmla="*/ 3475500 w 3478650"/>
                <a:gd name="connsiteY109" fmla="*/ 28142 h 202282"/>
                <a:gd name="connsiteX110" fmla="*/ 3474767 w 3478650"/>
                <a:gd name="connsiteY110" fmla="*/ 25190 h 202282"/>
                <a:gd name="connsiteX111" fmla="*/ 3474767 w 3478650"/>
                <a:gd name="connsiteY111" fmla="*/ 25190 h 202282"/>
                <a:gd name="connsiteX112" fmla="*/ 3473285 w 3478650"/>
                <a:gd name="connsiteY112" fmla="*/ 22236 h 202282"/>
                <a:gd name="connsiteX113" fmla="*/ 3474017 w 3478650"/>
                <a:gd name="connsiteY113" fmla="*/ 22236 h 202282"/>
                <a:gd name="connsiteX114" fmla="*/ 3472535 w 3478650"/>
                <a:gd name="connsiteY114" fmla="*/ 19283 h 202282"/>
                <a:gd name="connsiteX115" fmla="*/ 3472535 w 3478650"/>
                <a:gd name="connsiteY115" fmla="*/ 19283 h 202282"/>
                <a:gd name="connsiteX116" fmla="*/ 3470320 w 3478650"/>
                <a:gd name="connsiteY116" fmla="*/ 17069 h 202282"/>
                <a:gd name="connsiteX117" fmla="*/ 3471070 w 3478650"/>
                <a:gd name="connsiteY117" fmla="*/ 17069 h 202282"/>
                <a:gd name="connsiteX118" fmla="*/ 3466641 w 3478650"/>
                <a:gd name="connsiteY118" fmla="*/ 11901 h 202282"/>
                <a:gd name="connsiteX119" fmla="*/ 3466641 w 3478650"/>
                <a:gd name="connsiteY119" fmla="*/ 12639 h 202282"/>
                <a:gd name="connsiteX120" fmla="*/ 3462211 w 3478650"/>
                <a:gd name="connsiteY120" fmla="*/ 8210 h 202282"/>
                <a:gd name="connsiteX121" fmla="*/ 3462211 w 3478650"/>
                <a:gd name="connsiteY121" fmla="*/ 8210 h 202282"/>
                <a:gd name="connsiteX122" fmla="*/ 3459246 w 3478650"/>
                <a:gd name="connsiteY122" fmla="*/ 6733 h 202282"/>
                <a:gd name="connsiteX123" fmla="*/ 3459246 w 3478650"/>
                <a:gd name="connsiteY123" fmla="*/ 6733 h 202282"/>
                <a:gd name="connsiteX124" fmla="*/ 3457032 w 3478650"/>
                <a:gd name="connsiteY124" fmla="*/ 5257 h 202282"/>
                <a:gd name="connsiteX125" fmla="*/ 3457032 w 3478650"/>
                <a:gd name="connsiteY125" fmla="*/ 5257 h 202282"/>
                <a:gd name="connsiteX126" fmla="*/ 3454085 w 3478650"/>
                <a:gd name="connsiteY126" fmla="*/ 4518 h 202282"/>
                <a:gd name="connsiteX127" fmla="*/ 3454085 w 3478650"/>
                <a:gd name="connsiteY127" fmla="*/ 4518 h 202282"/>
                <a:gd name="connsiteX128" fmla="*/ 3450387 w 3478650"/>
                <a:gd name="connsiteY128" fmla="*/ 3780 h 202282"/>
                <a:gd name="connsiteX129" fmla="*/ 3451137 w 3478650"/>
                <a:gd name="connsiteY129" fmla="*/ 3780 h 202282"/>
                <a:gd name="connsiteX130" fmla="*/ 3447440 w 3478650"/>
                <a:gd name="connsiteY130" fmla="*/ 3042 h 202282"/>
                <a:gd name="connsiteX131" fmla="*/ 32292 w 3478650"/>
                <a:gd name="connsiteY131" fmla="*/ 3042 h 202282"/>
                <a:gd name="connsiteX132" fmla="*/ 28600 w 3478650"/>
                <a:gd name="connsiteY132" fmla="*/ 3780 h 202282"/>
                <a:gd name="connsiteX133" fmla="*/ 29338 w 3478650"/>
                <a:gd name="connsiteY133" fmla="*/ 3780 h 202282"/>
                <a:gd name="connsiteX134" fmla="*/ 25646 w 3478650"/>
                <a:gd name="connsiteY134" fmla="*/ 4518 h 202282"/>
                <a:gd name="connsiteX135" fmla="*/ 26385 w 3478650"/>
                <a:gd name="connsiteY135" fmla="*/ 4518 h 202282"/>
                <a:gd name="connsiteX136" fmla="*/ 22693 w 3478650"/>
                <a:gd name="connsiteY136" fmla="*/ 5257 h 202282"/>
                <a:gd name="connsiteX137" fmla="*/ 23431 w 3478650"/>
                <a:gd name="connsiteY137" fmla="*/ 5257 h 202282"/>
                <a:gd name="connsiteX138" fmla="*/ 20479 w 3478650"/>
                <a:gd name="connsiteY138" fmla="*/ 6733 h 202282"/>
                <a:gd name="connsiteX139" fmla="*/ 20479 w 3478650"/>
                <a:gd name="connsiteY139" fmla="*/ 6733 h 202282"/>
                <a:gd name="connsiteX140" fmla="*/ 17526 w 3478650"/>
                <a:gd name="connsiteY140" fmla="*/ 8210 h 202282"/>
                <a:gd name="connsiteX141" fmla="*/ 17526 w 3478650"/>
                <a:gd name="connsiteY141" fmla="*/ 8210 h 202282"/>
                <a:gd name="connsiteX142" fmla="*/ 13097 w 3478650"/>
                <a:gd name="connsiteY142" fmla="*/ 12639 h 202282"/>
                <a:gd name="connsiteX143" fmla="*/ 13097 w 3478650"/>
                <a:gd name="connsiteY143" fmla="*/ 11901 h 202282"/>
                <a:gd name="connsiteX144" fmla="*/ 8667 w 3478650"/>
                <a:gd name="connsiteY144" fmla="*/ 17069 h 202282"/>
                <a:gd name="connsiteX145" fmla="*/ 9405 w 3478650"/>
                <a:gd name="connsiteY145" fmla="*/ 17069 h 202282"/>
                <a:gd name="connsiteX146" fmla="*/ 7190 w 3478650"/>
                <a:gd name="connsiteY146" fmla="*/ 19283 h 202282"/>
                <a:gd name="connsiteX147" fmla="*/ 7190 w 3478650"/>
                <a:gd name="connsiteY147" fmla="*/ 19283 h 202282"/>
                <a:gd name="connsiteX148" fmla="*/ 6452 w 3478650"/>
                <a:gd name="connsiteY148" fmla="*/ 22236 h 202282"/>
                <a:gd name="connsiteX149" fmla="*/ 6452 w 3478650"/>
                <a:gd name="connsiteY149" fmla="*/ 22236 h 202282"/>
                <a:gd name="connsiteX150" fmla="*/ 4975 w 3478650"/>
                <a:gd name="connsiteY150" fmla="*/ 25190 h 202282"/>
                <a:gd name="connsiteX151" fmla="*/ 4975 w 3478650"/>
                <a:gd name="connsiteY151" fmla="*/ 25190 h 202282"/>
                <a:gd name="connsiteX152" fmla="*/ 4238 w 3478650"/>
                <a:gd name="connsiteY152" fmla="*/ 28142 h 202282"/>
                <a:gd name="connsiteX153" fmla="*/ 4238 w 3478650"/>
                <a:gd name="connsiteY153" fmla="*/ 28142 h 202282"/>
                <a:gd name="connsiteX154" fmla="*/ 3498 w 3478650"/>
                <a:gd name="connsiteY154" fmla="*/ 31834 h 202282"/>
                <a:gd name="connsiteX155" fmla="*/ 3498 w 3478650"/>
                <a:gd name="connsiteY155" fmla="*/ 31095 h 202282"/>
                <a:gd name="connsiteX156" fmla="*/ 3498 w 3478650"/>
                <a:gd name="connsiteY156" fmla="*/ 34787 h 202282"/>
                <a:gd name="connsiteX157" fmla="*/ 3498 w 3478650"/>
                <a:gd name="connsiteY157" fmla="*/ 34787 h 202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</a:cxnLst>
              <a:rect l="l" t="t" r="r" b="b"/>
              <a:pathLst>
                <a:path w="3478650" h="202282">
                  <a:moveTo>
                    <a:pt x="546" y="34787"/>
                  </a:moveTo>
                  <a:lnTo>
                    <a:pt x="546" y="31095"/>
                  </a:lnTo>
                  <a:lnTo>
                    <a:pt x="1284" y="27405"/>
                  </a:lnTo>
                  <a:lnTo>
                    <a:pt x="2023" y="24451"/>
                  </a:lnTo>
                  <a:lnTo>
                    <a:pt x="3498" y="20760"/>
                  </a:lnTo>
                  <a:lnTo>
                    <a:pt x="4975" y="17806"/>
                  </a:lnTo>
                  <a:lnTo>
                    <a:pt x="6452" y="14854"/>
                  </a:lnTo>
                  <a:lnTo>
                    <a:pt x="10882" y="9687"/>
                  </a:lnTo>
                  <a:lnTo>
                    <a:pt x="16049" y="5995"/>
                  </a:lnTo>
                  <a:lnTo>
                    <a:pt x="19003" y="3780"/>
                  </a:lnTo>
                  <a:lnTo>
                    <a:pt x="21956" y="2303"/>
                  </a:lnTo>
                  <a:lnTo>
                    <a:pt x="24908" y="1565"/>
                  </a:lnTo>
                  <a:lnTo>
                    <a:pt x="28600" y="828"/>
                  </a:lnTo>
                  <a:lnTo>
                    <a:pt x="31552" y="88"/>
                  </a:lnTo>
                  <a:lnTo>
                    <a:pt x="3448173" y="88"/>
                  </a:lnTo>
                  <a:lnTo>
                    <a:pt x="3451137" y="828"/>
                  </a:lnTo>
                  <a:lnTo>
                    <a:pt x="3454817" y="1565"/>
                  </a:lnTo>
                  <a:lnTo>
                    <a:pt x="3457782" y="2303"/>
                  </a:lnTo>
                  <a:lnTo>
                    <a:pt x="3460729" y="3780"/>
                  </a:lnTo>
                  <a:lnTo>
                    <a:pt x="3463676" y="5995"/>
                  </a:lnTo>
                  <a:lnTo>
                    <a:pt x="3468855" y="9687"/>
                  </a:lnTo>
                  <a:lnTo>
                    <a:pt x="3473285" y="14854"/>
                  </a:lnTo>
                  <a:lnTo>
                    <a:pt x="3474767" y="17806"/>
                  </a:lnTo>
                  <a:lnTo>
                    <a:pt x="3476232" y="20760"/>
                  </a:lnTo>
                  <a:lnTo>
                    <a:pt x="3477714" y="24451"/>
                  </a:lnTo>
                  <a:lnTo>
                    <a:pt x="3478447" y="27405"/>
                  </a:lnTo>
                  <a:lnTo>
                    <a:pt x="3479197" y="31095"/>
                  </a:lnTo>
                  <a:lnTo>
                    <a:pt x="3479197" y="171364"/>
                  </a:lnTo>
                  <a:lnTo>
                    <a:pt x="3478447" y="174316"/>
                  </a:lnTo>
                  <a:lnTo>
                    <a:pt x="3477714" y="178008"/>
                  </a:lnTo>
                  <a:lnTo>
                    <a:pt x="3476232" y="180961"/>
                  </a:lnTo>
                  <a:lnTo>
                    <a:pt x="3474767" y="183913"/>
                  </a:lnTo>
                  <a:lnTo>
                    <a:pt x="3473285" y="186867"/>
                  </a:lnTo>
                  <a:lnTo>
                    <a:pt x="3468855" y="192034"/>
                  </a:lnTo>
                  <a:lnTo>
                    <a:pt x="3463676" y="196464"/>
                  </a:lnTo>
                  <a:lnTo>
                    <a:pt x="3460729" y="197941"/>
                  </a:lnTo>
                  <a:lnTo>
                    <a:pt x="3457782" y="199416"/>
                  </a:lnTo>
                  <a:lnTo>
                    <a:pt x="3454817" y="200893"/>
                  </a:lnTo>
                  <a:lnTo>
                    <a:pt x="3451137" y="201631"/>
                  </a:lnTo>
                  <a:lnTo>
                    <a:pt x="3448173" y="202370"/>
                  </a:lnTo>
                  <a:lnTo>
                    <a:pt x="31552" y="202370"/>
                  </a:lnTo>
                  <a:lnTo>
                    <a:pt x="28600" y="201631"/>
                  </a:lnTo>
                  <a:lnTo>
                    <a:pt x="24908" y="200893"/>
                  </a:lnTo>
                  <a:lnTo>
                    <a:pt x="21956" y="199416"/>
                  </a:lnTo>
                  <a:lnTo>
                    <a:pt x="19003" y="197941"/>
                  </a:lnTo>
                  <a:lnTo>
                    <a:pt x="16049" y="196464"/>
                  </a:lnTo>
                  <a:lnTo>
                    <a:pt x="10882" y="192034"/>
                  </a:lnTo>
                  <a:lnTo>
                    <a:pt x="6452" y="186867"/>
                  </a:lnTo>
                  <a:lnTo>
                    <a:pt x="4975" y="183913"/>
                  </a:lnTo>
                  <a:lnTo>
                    <a:pt x="3498" y="180961"/>
                  </a:lnTo>
                  <a:lnTo>
                    <a:pt x="2023" y="178008"/>
                  </a:lnTo>
                  <a:lnTo>
                    <a:pt x="1284" y="174316"/>
                  </a:lnTo>
                  <a:lnTo>
                    <a:pt x="546" y="171364"/>
                  </a:lnTo>
                  <a:lnTo>
                    <a:pt x="546" y="167672"/>
                  </a:lnTo>
                  <a:close/>
                  <a:moveTo>
                    <a:pt x="3500" y="167672"/>
                  </a:moveTo>
                  <a:lnTo>
                    <a:pt x="3500" y="170624"/>
                  </a:lnTo>
                  <a:lnTo>
                    <a:pt x="3500" y="170624"/>
                  </a:lnTo>
                  <a:lnTo>
                    <a:pt x="4238" y="174316"/>
                  </a:lnTo>
                  <a:lnTo>
                    <a:pt x="4238" y="173579"/>
                  </a:lnTo>
                  <a:lnTo>
                    <a:pt x="4975" y="177269"/>
                  </a:lnTo>
                  <a:lnTo>
                    <a:pt x="4975" y="177269"/>
                  </a:lnTo>
                  <a:lnTo>
                    <a:pt x="6452" y="180223"/>
                  </a:lnTo>
                  <a:lnTo>
                    <a:pt x="6452" y="180223"/>
                  </a:lnTo>
                  <a:lnTo>
                    <a:pt x="7190" y="183175"/>
                  </a:lnTo>
                  <a:lnTo>
                    <a:pt x="7190" y="182438"/>
                  </a:lnTo>
                  <a:lnTo>
                    <a:pt x="9405" y="185390"/>
                  </a:lnTo>
                  <a:lnTo>
                    <a:pt x="8667" y="185390"/>
                  </a:lnTo>
                  <a:lnTo>
                    <a:pt x="13097" y="189819"/>
                  </a:lnTo>
                  <a:lnTo>
                    <a:pt x="13097" y="189819"/>
                  </a:lnTo>
                  <a:lnTo>
                    <a:pt x="17526" y="194249"/>
                  </a:lnTo>
                  <a:lnTo>
                    <a:pt x="17526" y="194249"/>
                  </a:lnTo>
                  <a:lnTo>
                    <a:pt x="20479" y="195726"/>
                  </a:lnTo>
                  <a:lnTo>
                    <a:pt x="20479" y="195726"/>
                  </a:lnTo>
                  <a:lnTo>
                    <a:pt x="23431" y="197201"/>
                  </a:lnTo>
                  <a:lnTo>
                    <a:pt x="22693" y="196464"/>
                  </a:lnTo>
                  <a:lnTo>
                    <a:pt x="26385" y="197941"/>
                  </a:lnTo>
                  <a:lnTo>
                    <a:pt x="25648" y="197941"/>
                  </a:lnTo>
                  <a:lnTo>
                    <a:pt x="29338" y="198679"/>
                  </a:lnTo>
                  <a:lnTo>
                    <a:pt x="28600" y="198679"/>
                  </a:lnTo>
                  <a:lnTo>
                    <a:pt x="32292" y="199416"/>
                  </a:lnTo>
                  <a:lnTo>
                    <a:pt x="3447440" y="199416"/>
                  </a:lnTo>
                  <a:lnTo>
                    <a:pt x="3451137" y="198679"/>
                  </a:lnTo>
                  <a:lnTo>
                    <a:pt x="3450405" y="198679"/>
                  </a:lnTo>
                  <a:lnTo>
                    <a:pt x="3454085" y="197941"/>
                  </a:lnTo>
                  <a:lnTo>
                    <a:pt x="3454085" y="197941"/>
                  </a:lnTo>
                  <a:lnTo>
                    <a:pt x="3457032" y="196464"/>
                  </a:lnTo>
                  <a:lnTo>
                    <a:pt x="3457032" y="197201"/>
                  </a:lnTo>
                  <a:lnTo>
                    <a:pt x="3459246" y="195726"/>
                  </a:lnTo>
                  <a:lnTo>
                    <a:pt x="3459246" y="195726"/>
                  </a:lnTo>
                  <a:lnTo>
                    <a:pt x="3462211" y="194249"/>
                  </a:lnTo>
                  <a:lnTo>
                    <a:pt x="3462211" y="194249"/>
                  </a:lnTo>
                  <a:lnTo>
                    <a:pt x="3466641" y="189819"/>
                  </a:lnTo>
                  <a:lnTo>
                    <a:pt x="3466641" y="189819"/>
                  </a:lnTo>
                  <a:lnTo>
                    <a:pt x="3471070" y="185390"/>
                  </a:lnTo>
                  <a:lnTo>
                    <a:pt x="3470338" y="185390"/>
                  </a:lnTo>
                  <a:lnTo>
                    <a:pt x="3472552" y="182438"/>
                  </a:lnTo>
                  <a:lnTo>
                    <a:pt x="3472552" y="183175"/>
                  </a:lnTo>
                  <a:lnTo>
                    <a:pt x="3474017" y="180223"/>
                  </a:lnTo>
                  <a:lnTo>
                    <a:pt x="3473285" y="180223"/>
                  </a:lnTo>
                  <a:lnTo>
                    <a:pt x="3474767" y="177269"/>
                  </a:lnTo>
                  <a:lnTo>
                    <a:pt x="3474767" y="177269"/>
                  </a:lnTo>
                  <a:lnTo>
                    <a:pt x="3475500" y="173579"/>
                  </a:lnTo>
                  <a:lnTo>
                    <a:pt x="3475500" y="174316"/>
                  </a:lnTo>
                  <a:lnTo>
                    <a:pt x="3476232" y="170624"/>
                  </a:lnTo>
                  <a:lnTo>
                    <a:pt x="3476232" y="167672"/>
                  </a:lnTo>
                  <a:lnTo>
                    <a:pt x="3476232" y="34787"/>
                  </a:lnTo>
                  <a:lnTo>
                    <a:pt x="3476232" y="31095"/>
                  </a:lnTo>
                  <a:lnTo>
                    <a:pt x="3476232" y="31834"/>
                  </a:lnTo>
                  <a:lnTo>
                    <a:pt x="3475500" y="28142"/>
                  </a:lnTo>
                  <a:lnTo>
                    <a:pt x="3475500" y="28142"/>
                  </a:lnTo>
                  <a:lnTo>
                    <a:pt x="3474767" y="25190"/>
                  </a:lnTo>
                  <a:lnTo>
                    <a:pt x="3474767" y="25190"/>
                  </a:lnTo>
                  <a:lnTo>
                    <a:pt x="3473285" y="22236"/>
                  </a:lnTo>
                  <a:lnTo>
                    <a:pt x="3474017" y="22236"/>
                  </a:lnTo>
                  <a:lnTo>
                    <a:pt x="3472535" y="19283"/>
                  </a:lnTo>
                  <a:lnTo>
                    <a:pt x="3472535" y="19283"/>
                  </a:lnTo>
                  <a:lnTo>
                    <a:pt x="3470320" y="17069"/>
                  </a:lnTo>
                  <a:lnTo>
                    <a:pt x="3471070" y="17069"/>
                  </a:lnTo>
                  <a:lnTo>
                    <a:pt x="3466641" y="11901"/>
                  </a:lnTo>
                  <a:lnTo>
                    <a:pt x="3466641" y="12639"/>
                  </a:lnTo>
                  <a:lnTo>
                    <a:pt x="3462211" y="8210"/>
                  </a:lnTo>
                  <a:lnTo>
                    <a:pt x="3462211" y="8210"/>
                  </a:lnTo>
                  <a:lnTo>
                    <a:pt x="3459246" y="6733"/>
                  </a:lnTo>
                  <a:lnTo>
                    <a:pt x="3459246" y="6733"/>
                  </a:lnTo>
                  <a:lnTo>
                    <a:pt x="3457032" y="5257"/>
                  </a:lnTo>
                  <a:lnTo>
                    <a:pt x="3457032" y="5257"/>
                  </a:lnTo>
                  <a:lnTo>
                    <a:pt x="3454085" y="4518"/>
                  </a:lnTo>
                  <a:lnTo>
                    <a:pt x="3454085" y="4518"/>
                  </a:lnTo>
                  <a:lnTo>
                    <a:pt x="3450387" y="3780"/>
                  </a:lnTo>
                  <a:lnTo>
                    <a:pt x="3451137" y="3780"/>
                  </a:lnTo>
                  <a:lnTo>
                    <a:pt x="3447440" y="3042"/>
                  </a:lnTo>
                  <a:lnTo>
                    <a:pt x="32292" y="3042"/>
                  </a:lnTo>
                  <a:lnTo>
                    <a:pt x="28600" y="3780"/>
                  </a:lnTo>
                  <a:lnTo>
                    <a:pt x="29338" y="3780"/>
                  </a:lnTo>
                  <a:lnTo>
                    <a:pt x="25646" y="4518"/>
                  </a:lnTo>
                  <a:lnTo>
                    <a:pt x="26385" y="4518"/>
                  </a:lnTo>
                  <a:lnTo>
                    <a:pt x="22693" y="5257"/>
                  </a:lnTo>
                  <a:lnTo>
                    <a:pt x="23431" y="5257"/>
                  </a:lnTo>
                  <a:lnTo>
                    <a:pt x="20479" y="6733"/>
                  </a:lnTo>
                  <a:lnTo>
                    <a:pt x="20479" y="6733"/>
                  </a:lnTo>
                  <a:lnTo>
                    <a:pt x="17526" y="8210"/>
                  </a:lnTo>
                  <a:lnTo>
                    <a:pt x="17526" y="8210"/>
                  </a:lnTo>
                  <a:lnTo>
                    <a:pt x="13097" y="12639"/>
                  </a:lnTo>
                  <a:lnTo>
                    <a:pt x="13097" y="11901"/>
                  </a:lnTo>
                  <a:lnTo>
                    <a:pt x="8667" y="17069"/>
                  </a:lnTo>
                  <a:lnTo>
                    <a:pt x="9405" y="17069"/>
                  </a:lnTo>
                  <a:lnTo>
                    <a:pt x="7190" y="19283"/>
                  </a:lnTo>
                  <a:lnTo>
                    <a:pt x="7190" y="19283"/>
                  </a:lnTo>
                  <a:lnTo>
                    <a:pt x="6452" y="22236"/>
                  </a:lnTo>
                  <a:lnTo>
                    <a:pt x="6452" y="22236"/>
                  </a:lnTo>
                  <a:lnTo>
                    <a:pt x="4975" y="25190"/>
                  </a:lnTo>
                  <a:lnTo>
                    <a:pt x="4975" y="25190"/>
                  </a:lnTo>
                  <a:lnTo>
                    <a:pt x="4238" y="28142"/>
                  </a:lnTo>
                  <a:lnTo>
                    <a:pt x="4238" y="28142"/>
                  </a:lnTo>
                  <a:lnTo>
                    <a:pt x="3498" y="31834"/>
                  </a:lnTo>
                  <a:lnTo>
                    <a:pt x="3498" y="31095"/>
                  </a:lnTo>
                  <a:lnTo>
                    <a:pt x="3498" y="34787"/>
                  </a:lnTo>
                  <a:lnTo>
                    <a:pt x="3498" y="34787"/>
                  </a:lnTo>
                </a:path>
              </a:pathLst>
            </a:custGeom>
            <a:solidFill>
              <a:srgbClr val="4A3C9C"/>
            </a:solidFill>
            <a:ln w="7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75663CA2-A41A-4A67-9329-212A5A42709D}"/>
                </a:ext>
              </a:extLst>
            </p:cNvPr>
            <p:cNvSpPr txBox="1"/>
            <p:nvPr/>
          </p:nvSpPr>
          <p:spPr>
            <a:xfrm>
              <a:off x="8601152" y="2948600"/>
              <a:ext cx="256705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O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180EAB1E-A0EC-4348-A243-AC28E489DAA4}"/>
                </a:ext>
              </a:extLst>
            </p:cNvPr>
            <p:cNvSpPr txBox="1"/>
            <p:nvPr/>
          </p:nvSpPr>
          <p:spPr>
            <a:xfrm>
              <a:off x="8672025" y="2948600"/>
              <a:ext cx="213640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r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AEDF3427-8F64-40F8-BBD5-39BBF76F7F04}"/>
                </a:ext>
              </a:extLst>
            </p:cNvPr>
            <p:cNvSpPr txBox="1"/>
            <p:nvPr/>
          </p:nvSpPr>
          <p:spPr>
            <a:xfrm>
              <a:off x="8704508" y="2948600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c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E3F8894C-B5BA-4841-B1A0-095FC1F40B56}"/>
                </a:ext>
              </a:extLst>
            </p:cNvPr>
            <p:cNvSpPr txBox="1"/>
            <p:nvPr/>
          </p:nvSpPr>
          <p:spPr>
            <a:xfrm>
              <a:off x="8748065" y="2948600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h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72D9652A-89F4-430E-958B-A5C0C46E8227}"/>
                </a:ext>
              </a:extLst>
            </p:cNvPr>
            <p:cNvSpPr txBox="1"/>
            <p:nvPr/>
          </p:nvSpPr>
          <p:spPr>
            <a:xfrm>
              <a:off x="8797528" y="2948600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e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697DB57C-7C65-4BCE-9F91-029BDD5D60C8}"/>
                </a:ext>
              </a:extLst>
            </p:cNvPr>
            <p:cNvSpPr txBox="1"/>
            <p:nvPr/>
          </p:nvSpPr>
          <p:spPr>
            <a:xfrm>
              <a:off x="8841084" y="2948600"/>
              <a:ext cx="219792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s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5DE31FDB-351E-4363-8171-7BBC2B10F7B6}"/>
                </a:ext>
              </a:extLst>
            </p:cNvPr>
            <p:cNvSpPr txBox="1"/>
            <p:nvPr/>
          </p:nvSpPr>
          <p:spPr>
            <a:xfrm>
              <a:off x="8879473" y="2948600"/>
              <a:ext cx="207488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t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2343C6CB-FEE4-4D99-BF4E-11DC926CCF0C}"/>
                </a:ext>
              </a:extLst>
            </p:cNvPr>
            <p:cNvSpPr txBox="1"/>
            <p:nvPr/>
          </p:nvSpPr>
          <p:spPr>
            <a:xfrm>
              <a:off x="8906789" y="2948600"/>
              <a:ext cx="213640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r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62436D53-299E-4E39-9449-F24E447ED846}"/>
                </a:ext>
              </a:extLst>
            </p:cNvPr>
            <p:cNvSpPr txBox="1"/>
            <p:nvPr/>
          </p:nvSpPr>
          <p:spPr>
            <a:xfrm>
              <a:off x="8939272" y="2948600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a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D11EBF3B-7B80-4FE1-8203-D672FAD63E4C}"/>
                </a:ext>
              </a:extLst>
            </p:cNvPr>
            <p:cNvSpPr txBox="1"/>
            <p:nvPr/>
          </p:nvSpPr>
          <p:spPr>
            <a:xfrm>
              <a:off x="8982829" y="2948600"/>
              <a:ext cx="207488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t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E53C6FBD-3414-4C82-B3F0-9AD096335A13}"/>
                </a:ext>
              </a:extLst>
            </p:cNvPr>
            <p:cNvSpPr txBox="1"/>
            <p:nvPr/>
          </p:nvSpPr>
          <p:spPr>
            <a:xfrm>
              <a:off x="9010144" y="2948600"/>
              <a:ext cx="232096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o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654C83FE-F0F4-458E-B30E-B98B8AE2154D}"/>
                </a:ext>
              </a:extLst>
            </p:cNvPr>
            <p:cNvSpPr txBox="1"/>
            <p:nvPr/>
          </p:nvSpPr>
          <p:spPr>
            <a:xfrm>
              <a:off x="9059607" y="2948600"/>
              <a:ext cx="213640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r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6AD18D25-A093-4BF3-BCF7-85B889E3E75F}"/>
                </a:ext>
              </a:extLst>
            </p:cNvPr>
            <p:cNvSpPr txBox="1"/>
            <p:nvPr/>
          </p:nvSpPr>
          <p:spPr>
            <a:xfrm>
              <a:off x="9092090" y="2948600"/>
              <a:ext cx="207488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/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E954FCD7-C09A-4026-BE53-DC19F92B4FF7}"/>
                </a:ext>
              </a:extLst>
            </p:cNvPr>
            <p:cNvSpPr txBox="1"/>
            <p:nvPr/>
          </p:nvSpPr>
          <p:spPr>
            <a:xfrm>
              <a:off x="9120144" y="2948600"/>
              <a:ext cx="275161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W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28DB0BF5-D586-4B1E-9687-28DC2C8688E9}"/>
                </a:ext>
              </a:extLst>
            </p:cNvPr>
            <p:cNvSpPr txBox="1"/>
            <p:nvPr/>
          </p:nvSpPr>
          <p:spPr>
            <a:xfrm>
              <a:off x="9204304" y="2948600"/>
              <a:ext cx="232096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o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DCA939DD-3777-40B6-98A1-276CA4CE0E0D}"/>
                </a:ext>
              </a:extLst>
            </p:cNvPr>
            <p:cNvSpPr txBox="1"/>
            <p:nvPr/>
          </p:nvSpPr>
          <p:spPr>
            <a:xfrm>
              <a:off x="9253767" y="2948600"/>
              <a:ext cx="213640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r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F945477D-8258-405D-A164-9AEACD4D6E9D}"/>
                </a:ext>
              </a:extLst>
            </p:cNvPr>
            <p:cNvSpPr txBox="1"/>
            <p:nvPr/>
          </p:nvSpPr>
          <p:spPr>
            <a:xfrm>
              <a:off x="9286250" y="2948600"/>
              <a:ext cx="232096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k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DFEFE28D-4DA9-4EFA-8960-23ED744FD35E}"/>
                </a:ext>
              </a:extLst>
            </p:cNvPr>
            <p:cNvSpPr txBox="1"/>
            <p:nvPr/>
          </p:nvSpPr>
          <p:spPr>
            <a:xfrm>
              <a:off x="9335713" y="2948600"/>
              <a:ext cx="207488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f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BA9496B9-C385-42DE-A101-921FD1F78DBE}"/>
                </a:ext>
              </a:extLst>
            </p:cNvPr>
            <p:cNvSpPr txBox="1"/>
            <p:nvPr/>
          </p:nvSpPr>
          <p:spPr>
            <a:xfrm>
              <a:off x="9368935" y="2948600"/>
              <a:ext cx="201336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l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3E8D70BA-D074-48CA-8D65-D4D6874F4CA4}"/>
                </a:ext>
              </a:extLst>
            </p:cNvPr>
            <p:cNvSpPr txBox="1"/>
            <p:nvPr/>
          </p:nvSpPr>
          <p:spPr>
            <a:xfrm>
              <a:off x="9396250" y="2948600"/>
              <a:ext cx="232096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o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E468F4AE-6634-433F-B7FA-BC52341616F6}"/>
                </a:ext>
              </a:extLst>
            </p:cNvPr>
            <p:cNvSpPr txBox="1"/>
            <p:nvPr/>
          </p:nvSpPr>
          <p:spPr>
            <a:xfrm>
              <a:off x="9445713" y="2948600"/>
              <a:ext cx="250553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w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4E5A031E-543E-475B-81A7-A5E3223ACA5E}"/>
                </a:ext>
              </a:extLst>
            </p:cNvPr>
            <p:cNvSpPr txBox="1"/>
            <p:nvPr/>
          </p:nvSpPr>
          <p:spPr>
            <a:xfrm>
              <a:off x="9516585" y="2948600"/>
              <a:ext cx="207488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 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5BF6C1E9-7C14-48A7-8900-F40FC63031CD}"/>
                </a:ext>
              </a:extLst>
            </p:cNvPr>
            <p:cNvSpPr txBox="1"/>
            <p:nvPr/>
          </p:nvSpPr>
          <p:spPr>
            <a:xfrm>
              <a:off x="9544639" y="2948600"/>
              <a:ext cx="269009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M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76CD1654-492C-4336-B923-FB5157F52592}"/>
                </a:ext>
              </a:extLst>
            </p:cNvPr>
            <p:cNvSpPr txBox="1"/>
            <p:nvPr/>
          </p:nvSpPr>
          <p:spPr>
            <a:xfrm>
              <a:off x="9631752" y="2948600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a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F9608B49-DDE8-4136-ADB1-050C9D3CDFF9}"/>
                </a:ext>
              </a:extLst>
            </p:cNvPr>
            <p:cNvSpPr txBox="1"/>
            <p:nvPr/>
          </p:nvSpPr>
          <p:spPr>
            <a:xfrm>
              <a:off x="9675309" y="2948600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n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790D3538-E826-4191-AEB2-BF70FE4204DC}"/>
                </a:ext>
              </a:extLst>
            </p:cNvPr>
            <p:cNvSpPr txBox="1"/>
            <p:nvPr/>
          </p:nvSpPr>
          <p:spPr>
            <a:xfrm>
              <a:off x="9724772" y="2948600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a</a:t>
              </a: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5B0ED241-9520-497F-A9C4-C20F1FED5EAF}"/>
                </a:ext>
              </a:extLst>
            </p:cNvPr>
            <p:cNvSpPr txBox="1"/>
            <p:nvPr/>
          </p:nvSpPr>
          <p:spPr>
            <a:xfrm>
              <a:off x="9768329" y="2948600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g</a:t>
              </a: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EF1DEA6B-E648-4A02-B6EC-37982CFB992E}"/>
                </a:ext>
              </a:extLst>
            </p:cNvPr>
            <p:cNvSpPr txBox="1"/>
            <p:nvPr/>
          </p:nvSpPr>
          <p:spPr>
            <a:xfrm>
              <a:off x="9817792" y="2948600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e</a:t>
              </a: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1DFEA159-456B-4ED6-9219-B226D85C9B12}"/>
                </a:ext>
              </a:extLst>
            </p:cNvPr>
            <p:cNvSpPr txBox="1"/>
            <p:nvPr/>
          </p:nvSpPr>
          <p:spPr>
            <a:xfrm>
              <a:off x="9861349" y="2948600"/>
              <a:ext cx="213640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r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9D86F59C-4765-4CFE-811C-5992FDAD0954}"/>
                </a:ext>
              </a:extLst>
            </p:cNvPr>
            <p:cNvSpPr txBox="1"/>
            <p:nvPr/>
          </p:nvSpPr>
          <p:spPr>
            <a:xfrm>
              <a:off x="9969872" y="3359561"/>
              <a:ext cx="256705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M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1A2535B1-B4E1-4BDE-8DFC-C59F712A6186}"/>
                </a:ext>
              </a:extLst>
            </p:cNvPr>
            <p:cNvSpPr txBox="1"/>
            <p:nvPr/>
          </p:nvSpPr>
          <p:spPr>
            <a:xfrm>
              <a:off x="10046650" y="3359561"/>
              <a:ext cx="244401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O</a:t>
              </a: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86636A46-AD98-420D-99B2-010DE5431E79}"/>
                </a:ext>
              </a:extLst>
            </p:cNvPr>
            <p:cNvSpPr txBox="1"/>
            <p:nvPr/>
          </p:nvSpPr>
          <p:spPr>
            <a:xfrm>
              <a:off x="10108663" y="3359561"/>
              <a:ext cx="232096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S</a:t>
              </a: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FD92A0A7-2850-402E-B835-9BB1359140AE}"/>
                </a:ext>
              </a:extLst>
            </p:cNvPr>
            <p:cNvSpPr txBox="1"/>
            <p:nvPr/>
          </p:nvSpPr>
          <p:spPr>
            <a:xfrm>
              <a:off x="10156650" y="3359561"/>
              <a:ext cx="232096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E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3B15196E-69C5-4CD7-9ED5-5C022F3EF918}"/>
                </a:ext>
              </a:extLst>
            </p:cNvPr>
            <p:cNvSpPr txBox="1"/>
            <p:nvPr/>
          </p:nvSpPr>
          <p:spPr>
            <a:xfrm>
              <a:off x="10209065" y="3359561"/>
              <a:ext cx="232096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S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43D389A6-650B-409D-85A9-069EC417C495}"/>
                </a:ext>
              </a:extLst>
            </p:cNvPr>
            <p:cNvSpPr txBox="1"/>
            <p:nvPr/>
          </p:nvSpPr>
          <p:spPr>
            <a:xfrm>
              <a:off x="7553573" y="4230698"/>
              <a:ext cx="232096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S</a:t>
              </a: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415514BD-94D2-437F-B3EC-6934DD0900B9}"/>
                </a:ext>
              </a:extLst>
            </p:cNvPr>
            <p:cNvSpPr txBox="1"/>
            <p:nvPr/>
          </p:nvSpPr>
          <p:spPr>
            <a:xfrm>
              <a:off x="7601559" y="4230698"/>
              <a:ext cx="207488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t</a:t>
              </a: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017BAB86-BC1B-499D-94B9-277B59DB6DD8}"/>
                </a:ext>
              </a:extLst>
            </p:cNvPr>
            <p:cNvSpPr txBox="1"/>
            <p:nvPr/>
          </p:nvSpPr>
          <p:spPr>
            <a:xfrm>
              <a:off x="7625921" y="4230698"/>
              <a:ext cx="225944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o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383E484E-61F5-44A7-8091-8294A5CADF3B}"/>
                </a:ext>
              </a:extLst>
            </p:cNvPr>
            <p:cNvSpPr txBox="1"/>
            <p:nvPr/>
          </p:nvSpPr>
          <p:spPr>
            <a:xfrm>
              <a:off x="7669478" y="4230698"/>
              <a:ext cx="213640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r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9F4357C1-E738-4A5D-8761-952D6A60F77F}"/>
                </a:ext>
              </a:extLst>
            </p:cNvPr>
            <p:cNvSpPr txBox="1"/>
            <p:nvPr/>
          </p:nvSpPr>
          <p:spPr>
            <a:xfrm>
              <a:off x="7698270" y="4230698"/>
              <a:ext cx="219792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a</a:t>
              </a: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92B7A216-03A8-4B60-96B2-FCAFCDD6A436}"/>
                </a:ext>
              </a:extLst>
            </p:cNvPr>
            <p:cNvSpPr txBox="1"/>
            <p:nvPr/>
          </p:nvSpPr>
          <p:spPr>
            <a:xfrm>
              <a:off x="7736659" y="4230698"/>
              <a:ext cx="225944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g</a:t>
              </a: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94C6FC8C-2F3F-492D-B648-E8CF71550208}"/>
                </a:ext>
              </a:extLst>
            </p:cNvPr>
            <p:cNvSpPr txBox="1"/>
            <p:nvPr/>
          </p:nvSpPr>
          <p:spPr>
            <a:xfrm>
              <a:off x="7780216" y="4230698"/>
              <a:ext cx="219792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e</a:t>
              </a:r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28674EFD-710E-49F3-A976-40D3A214D06D}"/>
                </a:ext>
              </a:extLst>
            </p:cNvPr>
            <p:cNvSpPr/>
            <p:nvPr/>
          </p:nvSpPr>
          <p:spPr>
            <a:xfrm>
              <a:off x="8484399" y="4444238"/>
              <a:ext cx="1011396" cy="288668"/>
            </a:xfrm>
            <a:custGeom>
              <a:avLst/>
              <a:gdLst>
                <a:gd name="connsiteX0" fmla="*/ 490 w 1011396"/>
                <a:gd name="connsiteY0" fmla="*/ 333 h 288668"/>
                <a:gd name="connsiteX1" fmla="*/ 506190 w 1011396"/>
                <a:gd name="connsiteY1" fmla="*/ 41681 h 288668"/>
                <a:gd name="connsiteX2" fmla="*/ 1011887 w 1011396"/>
                <a:gd name="connsiteY2" fmla="*/ 333 h 288668"/>
                <a:gd name="connsiteX3" fmla="*/ 1011887 w 1011396"/>
                <a:gd name="connsiteY3" fmla="*/ 247654 h 288668"/>
                <a:gd name="connsiteX4" fmla="*/ 506190 w 1011396"/>
                <a:gd name="connsiteY4" fmla="*/ 289002 h 288668"/>
                <a:gd name="connsiteX5" fmla="*/ 490 w 1011396"/>
                <a:gd name="connsiteY5" fmla="*/ 247654 h 288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11396" h="288668">
                  <a:moveTo>
                    <a:pt x="490" y="333"/>
                  </a:moveTo>
                  <a:cubicBezTo>
                    <a:pt x="490" y="23231"/>
                    <a:pt x="226399" y="41681"/>
                    <a:pt x="506190" y="41681"/>
                  </a:cubicBezTo>
                  <a:cubicBezTo>
                    <a:pt x="785249" y="41681"/>
                    <a:pt x="1011887" y="23231"/>
                    <a:pt x="1011887" y="333"/>
                  </a:cubicBezTo>
                  <a:lnTo>
                    <a:pt x="1011887" y="247654"/>
                  </a:lnTo>
                  <a:cubicBezTo>
                    <a:pt x="1011887" y="270534"/>
                    <a:pt x="785249" y="289002"/>
                    <a:pt x="506190" y="289002"/>
                  </a:cubicBezTo>
                  <a:cubicBezTo>
                    <a:pt x="226399" y="289002"/>
                    <a:pt x="490" y="270534"/>
                    <a:pt x="490" y="247654"/>
                  </a:cubicBezTo>
                </a:path>
              </a:pathLst>
            </a:custGeom>
            <a:solidFill>
              <a:srgbClr val="FFC000"/>
            </a:solidFill>
            <a:ln w="7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7BADBCC7-0978-4F9D-9210-A64F5B41877C}"/>
                </a:ext>
              </a:extLst>
            </p:cNvPr>
            <p:cNvSpPr/>
            <p:nvPr/>
          </p:nvSpPr>
          <p:spPr>
            <a:xfrm>
              <a:off x="8484399" y="4403640"/>
              <a:ext cx="1011396" cy="81945"/>
            </a:xfrm>
            <a:custGeom>
              <a:avLst/>
              <a:gdLst>
                <a:gd name="connsiteX0" fmla="*/ 490 w 1011396"/>
                <a:gd name="connsiteY0" fmla="*/ 40908 h 81945"/>
                <a:gd name="connsiteX1" fmla="*/ 506190 w 1011396"/>
                <a:gd name="connsiteY1" fmla="*/ 310 h 81945"/>
                <a:gd name="connsiteX2" fmla="*/ 1011887 w 1011396"/>
                <a:gd name="connsiteY2" fmla="*/ 40908 h 81945"/>
                <a:gd name="connsiteX3" fmla="*/ 506190 w 1011396"/>
                <a:gd name="connsiteY3" fmla="*/ 82256 h 81945"/>
                <a:gd name="connsiteX4" fmla="*/ 490 w 1011396"/>
                <a:gd name="connsiteY4" fmla="*/ 40908 h 81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1396" h="81945">
                  <a:moveTo>
                    <a:pt x="490" y="40908"/>
                  </a:moveTo>
                  <a:cubicBezTo>
                    <a:pt x="490" y="18761"/>
                    <a:pt x="226399" y="310"/>
                    <a:pt x="506190" y="310"/>
                  </a:cubicBezTo>
                  <a:cubicBezTo>
                    <a:pt x="785249" y="310"/>
                    <a:pt x="1011887" y="18761"/>
                    <a:pt x="1011887" y="40908"/>
                  </a:cubicBezTo>
                  <a:cubicBezTo>
                    <a:pt x="1011887" y="63806"/>
                    <a:pt x="785249" y="82256"/>
                    <a:pt x="506190" y="82256"/>
                  </a:cubicBezTo>
                  <a:cubicBezTo>
                    <a:pt x="226399" y="82256"/>
                    <a:pt x="490" y="63806"/>
                    <a:pt x="490" y="40908"/>
                  </a:cubicBezTo>
                </a:path>
              </a:pathLst>
            </a:custGeom>
            <a:solidFill>
              <a:srgbClr val="FFD966"/>
            </a:solidFill>
            <a:ln w="7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6963F5F7-3512-4731-9091-40C20BB9FE47}"/>
                </a:ext>
              </a:extLst>
            </p:cNvPr>
            <p:cNvSpPr/>
            <p:nvPr/>
          </p:nvSpPr>
          <p:spPr>
            <a:xfrm>
              <a:off x="8482922" y="4401426"/>
              <a:ext cx="1014355" cy="332962"/>
            </a:xfrm>
            <a:custGeom>
              <a:avLst/>
              <a:gdLst>
                <a:gd name="connsiteX0" fmla="*/ 1014846 w 1014355"/>
                <a:gd name="connsiteY0" fmla="*/ 43143 h 332962"/>
                <a:gd name="connsiteX1" fmla="*/ 1014846 w 1014355"/>
                <a:gd name="connsiteY1" fmla="*/ 45358 h 332962"/>
                <a:gd name="connsiteX2" fmla="*/ 1014114 w 1014355"/>
                <a:gd name="connsiteY2" fmla="*/ 46108 h 332962"/>
                <a:gd name="connsiteX3" fmla="*/ 1012631 w 1014355"/>
                <a:gd name="connsiteY3" fmla="*/ 47572 h 332962"/>
                <a:gd name="connsiteX4" fmla="*/ 1011899 w 1014355"/>
                <a:gd name="connsiteY4" fmla="*/ 49055 h 332962"/>
                <a:gd name="connsiteX5" fmla="*/ 1009684 w 1014355"/>
                <a:gd name="connsiteY5" fmla="*/ 49787 h 332962"/>
                <a:gd name="connsiteX6" fmla="*/ 1008202 w 1014355"/>
                <a:gd name="connsiteY6" fmla="*/ 51269 h 332962"/>
                <a:gd name="connsiteX7" fmla="*/ 1005987 w 1014355"/>
                <a:gd name="connsiteY7" fmla="*/ 52002 h 332962"/>
                <a:gd name="connsiteX8" fmla="*/ 1003772 w 1014355"/>
                <a:gd name="connsiteY8" fmla="*/ 53484 h 332962"/>
                <a:gd name="connsiteX9" fmla="*/ 1000825 w 1014355"/>
                <a:gd name="connsiteY9" fmla="*/ 54217 h 332962"/>
                <a:gd name="connsiteX10" fmla="*/ 997861 w 1014355"/>
                <a:gd name="connsiteY10" fmla="*/ 54966 h 332962"/>
                <a:gd name="connsiteX11" fmla="*/ 994181 w 1014355"/>
                <a:gd name="connsiteY11" fmla="*/ 56431 h 332962"/>
                <a:gd name="connsiteX12" fmla="*/ 991216 w 1014355"/>
                <a:gd name="connsiteY12" fmla="*/ 57181 h 332962"/>
                <a:gd name="connsiteX13" fmla="*/ 986787 w 1014355"/>
                <a:gd name="connsiteY13" fmla="*/ 57914 h 332962"/>
                <a:gd name="connsiteX14" fmla="*/ 983107 w 1014355"/>
                <a:gd name="connsiteY14" fmla="*/ 59396 h 332962"/>
                <a:gd name="connsiteX15" fmla="*/ 973498 w 1014355"/>
                <a:gd name="connsiteY15" fmla="*/ 60861 h 332962"/>
                <a:gd name="connsiteX16" fmla="*/ 963907 w 1014355"/>
                <a:gd name="connsiteY16" fmla="*/ 63076 h 332962"/>
                <a:gd name="connsiteX17" fmla="*/ 952101 w 1014355"/>
                <a:gd name="connsiteY17" fmla="*/ 64558 h 332962"/>
                <a:gd name="connsiteX18" fmla="*/ 940277 w 1014355"/>
                <a:gd name="connsiteY18" fmla="*/ 66040 h 332962"/>
                <a:gd name="connsiteX19" fmla="*/ 926988 w 1014355"/>
                <a:gd name="connsiteY19" fmla="*/ 68255 h 332962"/>
                <a:gd name="connsiteX20" fmla="*/ 912967 w 1014355"/>
                <a:gd name="connsiteY20" fmla="*/ 69737 h 332962"/>
                <a:gd name="connsiteX21" fmla="*/ 898197 w 1014355"/>
                <a:gd name="connsiteY21" fmla="*/ 71202 h 332962"/>
                <a:gd name="connsiteX22" fmla="*/ 881961 w 1014355"/>
                <a:gd name="connsiteY22" fmla="*/ 72684 h 332962"/>
                <a:gd name="connsiteX23" fmla="*/ 864975 w 1014355"/>
                <a:gd name="connsiteY23" fmla="*/ 74167 h 332962"/>
                <a:gd name="connsiteX24" fmla="*/ 847257 w 1014355"/>
                <a:gd name="connsiteY24" fmla="*/ 75632 h 332962"/>
                <a:gd name="connsiteX25" fmla="*/ 829539 w 1014355"/>
                <a:gd name="connsiteY25" fmla="*/ 77114 h 332962"/>
                <a:gd name="connsiteX26" fmla="*/ 810356 w 1014355"/>
                <a:gd name="connsiteY26" fmla="*/ 77846 h 332962"/>
                <a:gd name="connsiteX27" fmla="*/ 790423 w 1014355"/>
                <a:gd name="connsiteY27" fmla="*/ 79329 h 332962"/>
                <a:gd name="connsiteX28" fmla="*/ 769741 w 1014355"/>
                <a:gd name="connsiteY28" fmla="*/ 80061 h 332962"/>
                <a:gd name="connsiteX29" fmla="*/ 748343 w 1014355"/>
                <a:gd name="connsiteY29" fmla="*/ 81544 h 332962"/>
                <a:gd name="connsiteX30" fmla="*/ 726928 w 1014355"/>
                <a:gd name="connsiteY30" fmla="*/ 82276 h 332962"/>
                <a:gd name="connsiteX31" fmla="*/ 704048 w 1014355"/>
                <a:gd name="connsiteY31" fmla="*/ 83026 h 332962"/>
                <a:gd name="connsiteX32" fmla="*/ 681151 w 1014355"/>
                <a:gd name="connsiteY32" fmla="*/ 83758 h 332962"/>
                <a:gd name="connsiteX33" fmla="*/ 657538 w 1014355"/>
                <a:gd name="connsiteY33" fmla="*/ 84491 h 332962"/>
                <a:gd name="connsiteX34" fmla="*/ 633908 w 1014355"/>
                <a:gd name="connsiteY34" fmla="*/ 84491 h 332962"/>
                <a:gd name="connsiteX35" fmla="*/ 609546 w 1014355"/>
                <a:gd name="connsiteY35" fmla="*/ 85240 h 332962"/>
                <a:gd name="connsiteX36" fmla="*/ 584451 w 1014355"/>
                <a:gd name="connsiteY36" fmla="*/ 85973 h 332962"/>
                <a:gd name="connsiteX37" fmla="*/ 430151 w 1014355"/>
                <a:gd name="connsiteY37" fmla="*/ 85973 h 332962"/>
                <a:gd name="connsiteX38" fmla="*/ 405789 w 1014355"/>
                <a:gd name="connsiteY38" fmla="*/ 85240 h 332962"/>
                <a:gd name="connsiteX39" fmla="*/ 380694 w 1014355"/>
                <a:gd name="connsiteY39" fmla="*/ 85240 h 332962"/>
                <a:gd name="connsiteX40" fmla="*/ 357064 w 1014355"/>
                <a:gd name="connsiteY40" fmla="*/ 84491 h 332962"/>
                <a:gd name="connsiteX41" fmla="*/ 333434 w 1014355"/>
                <a:gd name="connsiteY41" fmla="*/ 83758 h 332962"/>
                <a:gd name="connsiteX42" fmla="*/ 310554 w 1014355"/>
                <a:gd name="connsiteY42" fmla="*/ 83026 h 332962"/>
                <a:gd name="connsiteX43" fmla="*/ 288407 w 1014355"/>
                <a:gd name="connsiteY43" fmla="*/ 82276 h 332962"/>
                <a:gd name="connsiteX44" fmla="*/ 266259 w 1014355"/>
                <a:gd name="connsiteY44" fmla="*/ 81544 h 332962"/>
                <a:gd name="connsiteX45" fmla="*/ 244844 w 1014355"/>
                <a:gd name="connsiteY45" fmla="*/ 80061 h 332962"/>
                <a:gd name="connsiteX46" fmla="*/ 224911 w 1014355"/>
                <a:gd name="connsiteY46" fmla="*/ 79329 h 332962"/>
                <a:gd name="connsiteX47" fmla="*/ 204978 w 1014355"/>
                <a:gd name="connsiteY47" fmla="*/ 77846 h 332962"/>
                <a:gd name="connsiteX48" fmla="*/ 185795 w 1014355"/>
                <a:gd name="connsiteY48" fmla="*/ 77114 h 332962"/>
                <a:gd name="connsiteX49" fmla="*/ 167327 w 1014355"/>
                <a:gd name="connsiteY49" fmla="*/ 75632 h 332962"/>
                <a:gd name="connsiteX50" fmla="*/ 149609 w 1014355"/>
                <a:gd name="connsiteY50" fmla="*/ 74167 h 332962"/>
                <a:gd name="connsiteX51" fmla="*/ 132638 w 1014355"/>
                <a:gd name="connsiteY51" fmla="*/ 72684 h 332962"/>
                <a:gd name="connsiteX52" fmla="*/ 117135 w 1014355"/>
                <a:gd name="connsiteY52" fmla="*/ 71202 h 332962"/>
                <a:gd name="connsiteX53" fmla="*/ 102369 w 1014355"/>
                <a:gd name="connsiteY53" fmla="*/ 69737 h 332962"/>
                <a:gd name="connsiteX54" fmla="*/ 87605 w 1014355"/>
                <a:gd name="connsiteY54" fmla="*/ 68255 h 332962"/>
                <a:gd name="connsiteX55" fmla="*/ 75054 w 1014355"/>
                <a:gd name="connsiteY55" fmla="*/ 66040 h 332962"/>
                <a:gd name="connsiteX56" fmla="*/ 62505 w 1014355"/>
                <a:gd name="connsiteY56" fmla="*/ 64558 h 332962"/>
                <a:gd name="connsiteX57" fmla="*/ 51430 w 1014355"/>
                <a:gd name="connsiteY57" fmla="*/ 63076 h 332962"/>
                <a:gd name="connsiteX58" fmla="*/ 41095 w 1014355"/>
                <a:gd name="connsiteY58" fmla="*/ 60861 h 332962"/>
                <a:gd name="connsiteX59" fmla="*/ 32236 w 1014355"/>
                <a:gd name="connsiteY59" fmla="*/ 59396 h 332962"/>
                <a:gd name="connsiteX60" fmla="*/ 27807 w 1014355"/>
                <a:gd name="connsiteY60" fmla="*/ 57914 h 332962"/>
                <a:gd name="connsiteX61" fmla="*/ 24115 w 1014355"/>
                <a:gd name="connsiteY61" fmla="*/ 57181 h 332962"/>
                <a:gd name="connsiteX62" fmla="*/ 20423 w 1014355"/>
                <a:gd name="connsiteY62" fmla="*/ 56431 h 332962"/>
                <a:gd name="connsiteX63" fmla="*/ 17470 w 1014355"/>
                <a:gd name="connsiteY63" fmla="*/ 54966 h 332962"/>
                <a:gd name="connsiteX64" fmla="*/ 14518 w 1014355"/>
                <a:gd name="connsiteY64" fmla="*/ 54217 h 332962"/>
                <a:gd name="connsiteX65" fmla="*/ 11564 w 1014355"/>
                <a:gd name="connsiteY65" fmla="*/ 53484 h 332962"/>
                <a:gd name="connsiteX66" fmla="*/ 8612 w 1014355"/>
                <a:gd name="connsiteY66" fmla="*/ 52002 h 332962"/>
                <a:gd name="connsiteX67" fmla="*/ 7134 w 1014355"/>
                <a:gd name="connsiteY67" fmla="*/ 51269 h 332962"/>
                <a:gd name="connsiteX68" fmla="*/ 4920 w 1014355"/>
                <a:gd name="connsiteY68" fmla="*/ 49787 h 332962"/>
                <a:gd name="connsiteX69" fmla="*/ 3444 w 1014355"/>
                <a:gd name="connsiteY69" fmla="*/ 49055 h 332962"/>
                <a:gd name="connsiteX70" fmla="*/ 1967 w 1014355"/>
                <a:gd name="connsiteY70" fmla="*/ 47572 h 332962"/>
                <a:gd name="connsiteX71" fmla="*/ 1230 w 1014355"/>
                <a:gd name="connsiteY71" fmla="*/ 46108 h 332962"/>
                <a:gd name="connsiteX72" fmla="*/ 490 w 1014355"/>
                <a:gd name="connsiteY72" fmla="*/ 45358 h 332962"/>
                <a:gd name="connsiteX73" fmla="*/ 490 w 1014355"/>
                <a:gd name="connsiteY73" fmla="*/ 41678 h 332962"/>
                <a:gd name="connsiteX74" fmla="*/ 1230 w 1014355"/>
                <a:gd name="connsiteY74" fmla="*/ 40928 h 332962"/>
                <a:gd name="connsiteX75" fmla="*/ 1967 w 1014355"/>
                <a:gd name="connsiteY75" fmla="*/ 39463 h 332962"/>
                <a:gd name="connsiteX76" fmla="*/ 3444 w 1014355"/>
                <a:gd name="connsiteY76" fmla="*/ 37981 h 332962"/>
                <a:gd name="connsiteX77" fmla="*/ 4920 w 1014355"/>
                <a:gd name="connsiteY77" fmla="*/ 37248 h 332962"/>
                <a:gd name="connsiteX78" fmla="*/ 7134 w 1014355"/>
                <a:gd name="connsiteY78" fmla="*/ 35766 h 332962"/>
                <a:gd name="connsiteX79" fmla="*/ 8612 w 1014355"/>
                <a:gd name="connsiteY79" fmla="*/ 35034 h 332962"/>
                <a:gd name="connsiteX80" fmla="*/ 11564 w 1014355"/>
                <a:gd name="connsiteY80" fmla="*/ 33551 h 332962"/>
                <a:gd name="connsiteX81" fmla="*/ 14518 w 1014355"/>
                <a:gd name="connsiteY81" fmla="*/ 32819 h 332962"/>
                <a:gd name="connsiteX82" fmla="*/ 17470 w 1014355"/>
                <a:gd name="connsiteY82" fmla="*/ 31337 h 332962"/>
                <a:gd name="connsiteX83" fmla="*/ 20423 w 1014355"/>
                <a:gd name="connsiteY83" fmla="*/ 30604 h 332962"/>
                <a:gd name="connsiteX84" fmla="*/ 24115 w 1014355"/>
                <a:gd name="connsiteY84" fmla="*/ 29854 h 332962"/>
                <a:gd name="connsiteX85" fmla="*/ 27807 w 1014355"/>
                <a:gd name="connsiteY85" fmla="*/ 29122 h 332962"/>
                <a:gd name="connsiteX86" fmla="*/ 32236 w 1014355"/>
                <a:gd name="connsiteY86" fmla="*/ 27640 h 332962"/>
                <a:gd name="connsiteX87" fmla="*/ 41095 w 1014355"/>
                <a:gd name="connsiteY87" fmla="*/ 26175 h 332962"/>
                <a:gd name="connsiteX88" fmla="*/ 51430 w 1014355"/>
                <a:gd name="connsiteY88" fmla="*/ 23960 h 332962"/>
                <a:gd name="connsiteX89" fmla="*/ 62505 w 1014355"/>
                <a:gd name="connsiteY89" fmla="*/ 22477 h 332962"/>
                <a:gd name="connsiteX90" fmla="*/ 75054 w 1014355"/>
                <a:gd name="connsiteY90" fmla="*/ 20263 h 332962"/>
                <a:gd name="connsiteX91" fmla="*/ 87605 w 1014355"/>
                <a:gd name="connsiteY91" fmla="*/ 18781 h 332962"/>
                <a:gd name="connsiteX92" fmla="*/ 102369 w 1014355"/>
                <a:gd name="connsiteY92" fmla="*/ 17316 h 332962"/>
                <a:gd name="connsiteX93" fmla="*/ 117135 w 1014355"/>
                <a:gd name="connsiteY93" fmla="*/ 15833 h 332962"/>
                <a:gd name="connsiteX94" fmla="*/ 132638 w 1014355"/>
                <a:gd name="connsiteY94" fmla="*/ 14351 h 332962"/>
                <a:gd name="connsiteX95" fmla="*/ 149609 w 1014355"/>
                <a:gd name="connsiteY95" fmla="*/ 12886 h 332962"/>
                <a:gd name="connsiteX96" fmla="*/ 167327 w 1014355"/>
                <a:gd name="connsiteY96" fmla="*/ 11404 h 332962"/>
                <a:gd name="connsiteX97" fmla="*/ 185795 w 1014355"/>
                <a:gd name="connsiteY97" fmla="*/ 9921 h 332962"/>
                <a:gd name="connsiteX98" fmla="*/ 204978 w 1014355"/>
                <a:gd name="connsiteY98" fmla="*/ 9189 h 332962"/>
                <a:gd name="connsiteX99" fmla="*/ 224911 w 1014355"/>
                <a:gd name="connsiteY99" fmla="*/ 7707 h 332962"/>
                <a:gd name="connsiteX100" fmla="*/ 244844 w 1014355"/>
                <a:gd name="connsiteY100" fmla="*/ 6974 h 332962"/>
                <a:gd name="connsiteX101" fmla="*/ 266259 w 1014355"/>
                <a:gd name="connsiteY101" fmla="*/ 5492 h 332962"/>
                <a:gd name="connsiteX102" fmla="*/ 288407 w 1014355"/>
                <a:gd name="connsiteY102" fmla="*/ 4760 h 332962"/>
                <a:gd name="connsiteX103" fmla="*/ 310554 w 1014355"/>
                <a:gd name="connsiteY103" fmla="*/ 4027 h 332962"/>
                <a:gd name="connsiteX104" fmla="*/ 333434 w 1014355"/>
                <a:gd name="connsiteY104" fmla="*/ 3277 h 332962"/>
                <a:gd name="connsiteX105" fmla="*/ 357064 w 1014355"/>
                <a:gd name="connsiteY105" fmla="*/ 2545 h 332962"/>
                <a:gd name="connsiteX106" fmla="*/ 380694 w 1014355"/>
                <a:gd name="connsiteY106" fmla="*/ 1812 h 332962"/>
                <a:gd name="connsiteX107" fmla="*/ 405789 w 1014355"/>
                <a:gd name="connsiteY107" fmla="*/ 1812 h 332962"/>
                <a:gd name="connsiteX108" fmla="*/ 430151 w 1014355"/>
                <a:gd name="connsiteY108" fmla="*/ 1062 h 332962"/>
                <a:gd name="connsiteX109" fmla="*/ 455995 w 1014355"/>
                <a:gd name="connsiteY109" fmla="*/ 1062 h 332962"/>
                <a:gd name="connsiteX110" fmla="*/ 481090 w 1014355"/>
                <a:gd name="connsiteY110" fmla="*/ 330 h 332962"/>
                <a:gd name="connsiteX111" fmla="*/ 507667 w 1014355"/>
                <a:gd name="connsiteY111" fmla="*/ 330 h 332962"/>
                <a:gd name="connsiteX112" fmla="*/ 533512 w 1014355"/>
                <a:gd name="connsiteY112" fmla="*/ 1062 h 332962"/>
                <a:gd name="connsiteX113" fmla="*/ 584451 w 1014355"/>
                <a:gd name="connsiteY113" fmla="*/ 1062 h 332962"/>
                <a:gd name="connsiteX114" fmla="*/ 609546 w 1014355"/>
                <a:gd name="connsiteY114" fmla="*/ 1812 h 332962"/>
                <a:gd name="connsiteX115" fmla="*/ 633908 w 1014355"/>
                <a:gd name="connsiteY115" fmla="*/ 1812 h 332962"/>
                <a:gd name="connsiteX116" fmla="*/ 658271 w 1014355"/>
                <a:gd name="connsiteY116" fmla="*/ 2545 h 332962"/>
                <a:gd name="connsiteX117" fmla="*/ 681151 w 1014355"/>
                <a:gd name="connsiteY117" fmla="*/ 3277 h 332962"/>
                <a:gd name="connsiteX118" fmla="*/ 704048 w 1014355"/>
                <a:gd name="connsiteY118" fmla="*/ 4027 h 332962"/>
                <a:gd name="connsiteX119" fmla="*/ 726928 w 1014355"/>
                <a:gd name="connsiteY119" fmla="*/ 4760 h 332962"/>
                <a:gd name="connsiteX120" fmla="*/ 748343 w 1014355"/>
                <a:gd name="connsiteY120" fmla="*/ 5492 h 332962"/>
                <a:gd name="connsiteX121" fmla="*/ 769741 w 1014355"/>
                <a:gd name="connsiteY121" fmla="*/ 6974 h 332962"/>
                <a:gd name="connsiteX122" fmla="*/ 790423 w 1014355"/>
                <a:gd name="connsiteY122" fmla="*/ 7707 h 332962"/>
                <a:gd name="connsiteX123" fmla="*/ 810356 w 1014355"/>
                <a:gd name="connsiteY123" fmla="*/ 9189 h 332962"/>
                <a:gd name="connsiteX124" fmla="*/ 829539 w 1014355"/>
                <a:gd name="connsiteY124" fmla="*/ 9921 h 332962"/>
                <a:gd name="connsiteX125" fmla="*/ 848007 w 1014355"/>
                <a:gd name="connsiteY125" fmla="*/ 11404 h 332962"/>
                <a:gd name="connsiteX126" fmla="*/ 864975 w 1014355"/>
                <a:gd name="connsiteY126" fmla="*/ 12886 h 332962"/>
                <a:gd name="connsiteX127" fmla="*/ 881961 w 1014355"/>
                <a:gd name="connsiteY127" fmla="*/ 14351 h 332962"/>
                <a:gd name="connsiteX128" fmla="*/ 898197 w 1014355"/>
                <a:gd name="connsiteY128" fmla="*/ 15833 h 332962"/>
                <a:gd name="connsiteX129" fmla="*/ 912967 w 1014355"/>
                <a:gd name="connsiteY129" fmla="*/ 17316 h 332962"/>
                <a:gd name="connsiteX130" fmla="*/ 926988 w 1014355"/>
                <a:gd name="connsiteY130" fmla="*/ 18781 h 332962"/>
                <a:gd name="connsiteX131" fmla="*/ 940277 w 1014355"/>
                <a:gd name="connsiteY131" fmla="*/ 20263 h 332962"/>
                <a:gd name="connsiteX132" fmla="*/ 952101 w 1014355"/>
                <a:gd name="connsiteY132" fmla="*/ 22477 h 332962"/>
                <a:gd name="connsiteX133" fmla="*/ 963907 w 1014355"/>
                <a:gd name="connsiteY133" fmla="*/ 23960 h 332962"/>
                <a:gd name="connsiteX134" fmla="*/ 973498 w 1014355"/>
                <a:gd name="connsiteY134" fmla="*/ 26175 h 332962"/>
                <a:gd name="connsiteX135" fmla="*/ 983107 w 1014355"/>
                <a:gd name="connsiteY135" fmla="*/ 27640 h 332962"/>
                <a:gd name="connsiteX136" fmla="*/ 986787 w 1014355"/>
                <a:gd name="connsiteY136" fmla="*/ 29122 h 332962"/>
                <a:gd name="connsiteX137" fmla="*/ 991216 w 1014355"/>
                <a:gd name="connsiteY137" fmla="*/ 29854 h 332962"/>
                <a:gd name="connsiteX138" fmla="*/ 994181 w 1014355"/>
                <a:gd name="connsiteY138" fmla="*/ 30604 h 332962"/>
                <a:gd name="connsiteX139" fmla="*/ 997861 w 1014355"/>
                <a:gd name="connsiteY139" fmla="*/ 31337 h 332962"/>
                <a:gd name="connsiteX140" fmla="*/ 1000825 w 1014355"/>
                <a:gd name="connsiteY140" fmla="*/ 32819 h 332962"/>
                <a:gd name="connsiteX141" fmla="*/ 1003772 w 1014355"/>
                <a:gd name="connsiteY141" fmla="*/ 33551 h 332962"/>
                <a:gd name="connsiteX142" fmla="*/ 1005987 w 1014355"/>
                <a:gd name="connsiteY142" fmla="*/ 35034 h 332962"/>
                <a:gd name="connsiteX143" fmla="*/ 1008202 w 1014355"/>
                <a:gd name="connsiteY143" fmla="*/ 35766 h 332962"/>
                <a:gd name="connsiteX144" fmla="*/ 1009684 w 1014355"/>
                <a:gd name="connsiteY144" fmla="*/ 37248 h 332962"/>
                <a:gd name="connsiteX145" fmla="*/ 1011899 w 1014355"/>
                <a:gd name="connsiteY145" fmla="*/ 37981 h 332962"/>
                <a:gd name="connsiteX146" fmla="*/ 1012631 w 1014355"/>
                <a:gd name="connsiteY146" fmla="*/ 39463 h 332962"/>
                <a:gd name="connsiteX147" fmla="*/ 1014114 w 1014355"/>
                <a:gd name="connsiteY147" fmla="*/ 40928 h 332962"/>
                <a:gd name="connsiteX148" fmla="*/ 1014846 w 1014355"/>
                <a:gd name="connsiteY148" fmla="*/ 41678 h 332962"/>
                <a:gd name="connsiteX149" fmla="*/ 1011899 w 1014355"/>
                <a:gd name="connsiteY149" fmla="*/ 42410 h 332962"/>
                <a:gd name="connsiteX150" fmla="*/ 1011899 w 1014355"/>
                <a:gd name="connsiteY150" fmla="*/ 43143 h 332962"/>
                <a:gd name="connsiteX151" fmla="*/ 1011166 w 1014355"/>
                <a:gd name="connsiteY151" fmla="*/ 41678 h 332962"/>
                <a:gd name="connsiteX152" fmla="*/ 1011166 w 1014355"/>
                <a:gd name="connsiteY152" fmla="*/ 42410 h 332962"/>
                <a:gd name="connsiteX153" fmla="*/ 1010417 w 1014355"/>
                <a:gd name="connsiteY153" fmla="*/ 40928 h 332962"/>
                <a:gd name="connsiteX154" fmla="*/ 1010417 w 1014355"/>
                <a:gd name="connsiteY154" fmla="*/ 41678 h 332962"/>
                <a:gd name="connsiteX155" fmla="*/ 1009684 w 1014355"/>
                <a:gd name="connsiteY155" fmla="*/ 40196 h 332962"/>
                <a:gd name="connsiteX156" fmla="*/ 1009684 w 1014355"/>
                <a:gd name="connsiteY156" fmla="*/ 40196 h 332962"/>
                <a:gd name="connsiteX157" fmla="*/ 1008202 w 1014355"/>
                <a:gd name="connsiteY157" fmla="*/ 39463 h 332962"/>
                <a:gd name="connsiteX158" fmla="*/ 1008202 w 1014355"/>
                <a:gd name="connsiteY158" fmla="*/ 39463 h 332962"/>
                <a:gd name="connsiteX159" fmla="*/ 1006737 w 1014355"/>
                <a:gd name="connsiteY159" fmla="*/ 38713 h 332962"/>
                <a:gd name="connsiteX160" fmla="*/ 1006737 w 1014355"/>
                <a:gd name="connsiteY160" fmla="*/ 38713 h 332962"/>
                <a:gd name="connsiteX161" fmla="*/ 1004522 w 1014355"/>
                <a:gd name="connsiteY161" fmla="*/ 37248 h 332962"/>
                <a:gd name="connsiteX162" fmla="*/ 1004522 w 1014355"/>
                <a:gd name="connsiteY162" fmla="*/ 37981 h 332962"/>
                <a:gd name="connsiteX163" fmla="*/ 1002308 w 1014355"/>
                <a:gd name="connsiteY163" fmla="*/ 36498 h 332962"/>
                <a:gd name="connsiteX164" fmla="*/ 1002308 w 1014355"/>
                <a:gd name="connsiteY164" fmla="*/ 36498 h 332962"/>
                <a:gd name="connsiteX165" fmla="*/ 1000093 w 1014355"/>
                <a:gd name="connsiteY165" fmla="*/ 35766 h 332962"/>
                <a:gd name="connsiteX166" fmla="*/ 1000093 w 1014355"/>
                <a:gd name="connsiteY166" fmla="*/ 35766 h 332962"/>
                <a:gd name="connsiteX167" fmla="*/ 997128 w 1014355"/>
                <a:gd name="connsiteY167" fmla="*/ 34284 h 332962"/>
                <a:gd name="connsiteX168" fmla="*/ 997128 w 1014355"/>
                <a:gd name="connsiteY168" fmla="*/ 34284 h 332962"/>
                <a:gd name="connsiteX169" fmla="*/ 993448 w 1014355"/>
                <a:gd name="connsiteY169" fmla="*/ 33551 h 332962"/>
                <a:gd name="connsiteX170" fmla="*/ 993448 w 1014355"/>
                <a:gd name="connsiteY170" fmla="*/ 33551 h 332962"/>
                <a:gd name="connsiteX171" fmla="*/ 989751 w 1014355"/>
                <a:gd name="connsiteY171" fmla="*/ 32819 h 332962"/>
                <a:gd name="connsiteX172" fmla="*/ 990484 w 1014355"/>
                <a:gd name="connsiteY172" fmla="*/ 32819 h 332962"/>
                <a:gd name="connsiteX173" fmla="*/ 986054 w 1014355"/>
                <a:gd name="connsiteY173" fmla="*/ 32069 h 332962"/>
                <a:gd name="connsiteX174" fmla="*/ 986054 w 1014355"/>
                <a:gd name="connsiteY174" fmla="*/ 32069 h 332962"/>
                <a:gd name="connsiteX175" fmla="*/ 982357 w 1014355"/>
                <a:gd name="connsiteY175" fmla="*/ 30604 h 332962"/>
                <a:gd name="connsiteX176" fmla="*/ 982357 w 1014355"/>
                <a:gd name="connsiteY176" fmla="*/ 30604 h 332962"/>
                <a:gd name="connsiteX177" fmla="*/ 973498 w 1014355"/>
                <a:gd name="connsiteY177" fmla="*/ 29122 h 332962"/>
                <a:gd name="connsiteX178" fmla="*/ 973498 w 1014355"/>
                <a:gd name="connsiteY178" fmla="*/ 29122 h 332962"/>
                <a:gd name="connsiteX179" fmla="*/ 963174 w 1014355"/>
                <a:gd name="connsiteY179" fmla="*/ 26907 h 332962"/>
                <a:gd name="connsiteX180" fmla="*/ 963174 w 1014355"/>
                <a:gd name="connsiteY180" fmla="*/ 26907 h 332962"/>
                <a:gd name="connsiteX181" fmla="*/ 952101 w 1014355"/>
                <a:gd name="connsiteY181" fmla="*/ 25425 h 332962"/>
                <a:gd name="connsiteX182" fmla="*/ 952101 w 1014355"/>
                <a:gd name="connsiteY182" fmla="*/ 25425 h 332962"/>
                <a:gd name="connsiteX183" fmla="*/ 939545 w 1014355"/>
                <a:gd name="connsiteY183" fmla="*/ 23960 h 332962"/>
                <a:gd name="connsiteX184" fmla="*/ 939545 w 1014355"/>
                <a:gd name="connsiteY184" fmla="*/ 23960 h 332962"/>
                <a:gd name="connsiteX185" fmla="*/ 926988 w 1014355"/>
                <a:gd name="connsiteY185" fmla="*/ 21745 h 332962"/>
                <a:gd name="connsiteX186" fmla="*/ 926988 w 1014355"/>
                <a:gd name="connsiteY186" fmla="*/ 21745 h 332962"/>
                <a:gd name="connsiteX187" fmla="*/ 912235 w 1014355"/>
                <a:gd name="connsiteY187" fmla="*/ 20263 h 332962"/>
                <a:gd name="connsiteX188" fmla="*/ 912235 w 1014355"/>
                <a:gd name="connsiteY188" fmla="*/ 20263 h 332962"/>
                <a:gd name="connsiteX189" fmla="*/ 897464 w 1014355"/>
                <a:gd name="connsiteY189" fmla="*/ 18781 h 332962"/>
                <a:gd name="connsiteX190" fmla="*/ 897464 w 1014355"/>
                <a:gd name="connsiteY190" fmla="*/ 18781 h 332962"/>
                <a:gd name="connsiteX191" fmla="*/ 881961 w 1014355"/>
                <a:gd name="connsiteY191" fmla="*/ 17298 h 332962"/>
                <a:gd name="connsiteX192" fmla="*/ 881961 w 1014355"/>
                <a:gd name="connsiteY192" fmla="*/ 17298 h 332962"/>
                <a:gd name="connsiteX193" fmla="*/ 864975 w 1014355"/>
                <a:gd name="connsiteY193" fmla="*/ 15833 h 332962"/>
                <a:gd name="connsiteX194" fmla="*/ 864975 w 1014355"/>
                <a:gd name="connsiteY194" fmla="*/ 15833 h 332962"/>
                <a:gd name="connsiteX195" fmla="*/ 847257 w 1014355"/>
                <a:gd name="connsiteY195" fmla="*/ 14351 h 332962"/>
                <a:gd name="connsiteX196" fmla="*/ 847257 w 1014355"/>
                <a:gd name="connsiteY196" fmla="*/ 14351 h 332962"/>
                <a:gd name="connsiteX197" fmla="*/ 828807 w 1014355"/>
                <a:gd name="connsiteY197" fmla="*/ 12869 h 332962"/>
                <a:gd name="connsiteX198" fmla="*/ 828807 w 1014355"/>
                <a:gd name="connsiteY198" fmla="*/ 12869 h 332962"/>
                <a:gd name="connsiteX199" fmla="*/ 810356 w 1014355"/>
                <a:gd name="connsiteY199" fmla="*/ 12136 h 332962"/>
                <a:gd name="connsiteX200" fmla="*/ 810356 w 1014355"/>
                <a:gd name="connsiteY200" fmla="*/ 12136 h 332962"/>
                <a:gd name="connsiteX201" fmla="*/ 790423 w 1014355"/>
                <a:gd name="connsiteY201" fmla="*/ 10654 h 332962"/>
                <a:gd name="connsiteX202" fmla="*/ 790423 w 1014355"/>
                <a:gd name="connsiteY202" fmla="*/ 10654 h 332962"/>
                <a:gd name="connsiteX203" fmla="*/ 769741 w 1014355"/>
                <a:gd name="connsiteY203" fmla="*/ 9921 h 332962"/>
                <a:gd name="connsiteX204" fmla="*/ 769741 w 1014355"/>
                <a:gd name="connsiteY204" fmla="*/ 9921 h 332962"/>
                <a:gd name="connsiteX205" fmla="*/ 748343 w 1014355"/>
                <a:gd name="connsiteY205" fmla="*/ 8439 h 332962"/>
                <a:gd name="connsiteX206" fmla="*/ 748343 w 1014355"/>
                <a:gd name="connsiteY206" fmla="*/ 8439 h 332962"/>
                <a:gd name="connsiteX207" fmla="*/ 726928 w 1014355"/>
                <a:gd name="connsiteY207" fmla="*/ 7707 h 332962"/>
                <a:gd name="connsiteX208" fmla="*/ 726928 w 1014355"/>
                <a:gd name="connsiteY208" fmla="*/ 7707 h 332962"/>
                <a:gd name="connsiteX209" fmla="*/ 704048 w 1014355"/>
                <a:gd name="connsiteY209" fmla="*/ 6974 h 332962"/>
                <a:gd name="connsiteX210" fmla="*/ 704048 w 1014355"/>
                <a:gd name="connsiteY210" fmla="*/ 6974 h 332962"/>
                <a:gd name="connsiteX211" fmla="*/ 681151 w 1014355"/>
                <a:gd name="connsiteY211" fmla="*/ 6224 h 332962"/>
                <a:gd name="connsiteX212" fmla="*/ 681151 w 1014355"/>
                <a:gd name="connsiteY212" fmla="*/ 6224 h 332962"/>
                <a:gd name="connsiteX213" fmla="*/ 657538 w 1014355"/>
                <a:gd name="connsiteY213" fmla="*/ 5492 h 332962"/>
                <a:gd name="connsiteX214" fmla="*/ 657538 w 1014355"/>
                <a:gd name="connsiteY214" fmla="*/ 5492 h 332962"/>
                <a:gd name="connsiteX215" fmla="*/ 633908 w 1014355"/>
                <a:gd name="connsiteY215" fmla="*/ 4760 h 332962"/>
                <a:gd name="connsiteX216" fmla="*/ 609546 w 1014355"/>
                <a:gd name="connsiteY216" fmla="*/ 4760 h 332962"/>
                <a:gd name="connsiteX217" fmla="*/ 584451 w 1014355"/>
                <a:gd name="connsiteY217" fmla="*/ 4027 h 332962"/>
                <a:gd name="connsiteX218" fmla="*/ 430151 w 1014355"/>
                <a:gd name="connsiteY218" fmla="*/ 4027 h 332962"/>
                <a:gd name="connsiteX219" fmla="*/ 405789 w 1014355"/>
                <a:gd name="connsiteY219" fmla="*/ 4760 h 332962"/>
                <a:gd name="connsiteX220" fmla="*/ 380694 w 1014355"/>
                <a:gd name="connsiteY220" fmla="*/ 4760 h 332962"/>
                <a:gd name="connsiteX221" fmla="*/ 357064 w 1014355"/>
                <a:gd name="connsiteY221" fmla="*/ 5492 h 332962"/>
                <a:gd name="connsiteX222" fmla="*/ 357064 w 1014355"/>
                <a:gd name="connsiteY222" fmla="*/ 5492 h 332962"/>
                <a:gd name="connsiteX223" fmla="*/ 333434 w 1014355"/>
                <a:gd name="connsiteY223" fmla="*/ 6224 h 332962"/>
                <a:gd name="connsiteX224" fmla="*/ 333434 w 1014355"/>
                <a:gd name="connsiteY224" fmla="*/ 6224 h 332962"/>
                <a:gd name="connsiteX225" fmla="*/ 310554 w 1014355"/>
                <a:gd name="connsiteY225" fmla="*/ 6974 h 332962"/>
                <a:gd name="connsiteX226" fmla="*/ 310554 w 1014355"/>
                <a:gd name="connsiteY226" fmla="*/ 6974 h 332962"/>
                <a:gd name="connsiteX227" fmla="*/ 288407 w 1014355"/>
                <a:gd name="connsiteY227" fmla="*/ 7707 h 332962"/>
                <a:gd name="connsiteX228" fmla="*/ 288407 w 1014355"/>
                <a:gd name="connsiteY228" fmla="*/ 7707 h 332962"/>
                <a:gd name="connsiteX229" fmla="*/ 266259 w 1014355"/>
                <a:gd name="connsiteY229" fmla="*/ 8439 h 332962"/>
                <a:gd name="connsiteX230" fmla="*/ 266259 w 1014355"/>
                <a:gd name="connsiteY230" fmla="*/ 8439 h 332962"/>
                <a:gd name="connsiteX231" fmla="*/ 245594 w 1014355"/>
                <a:gd name="connsiteY231" fmla="*/ 9921 h 332962"/>
                <a:gd name="connsiteX232" fmla="*/ 245594 w 1014355"/>
                <a:gd name="connsiteY232" fmla="*/ 9921 h 332962"/>
                <a:gd name="connsiteX233" fmla="*/ 224911 w 1014355"/>
                <a:gd name="connsiteY233" fmla="*/ 10654 h 332962"/>
                <a:gd name="connsiteX234" fmla="*/ 224911 w 1014355"/>
                <a:gd name="connsiteY234" fmla="*/ 10654 h 332962"/>
                <a:gd name="connsiteX235" fmla="*/ 204978 w 1014355"/>
                <a:gd name="connsiteY235" fmla="*/ 12136 h 332962"/>
                <a:gd name="connsiteX236" fmla="*/ 204978 w 1014355"/>
                <a:gd name="connsiteY236" fmla="*/ 12136 h 332962"/>
                <a:gd name="connsiteX237" fmla="*/ 185795 w 1014355"/>
                <a:gd name="connsiteY237" fmla="*/ 12869 h 332962"/>
                <a:gd name="connsiteX238" fmla="*/ 185795 w 1014355"/>
                <a:gd name="connsiteY238" fmla="*/ 12869 h 332962"/>
                <a:gd name="connsiteX239" fmla="*/ 167327 w 1014355"/>
                <a:gd name="connsiteY239" fmla="*/ 14351 h 332962"/>
                <a:gd name="connsiteX240" fmla="*/ 167327 w 1014355"/>
                <a:gd name="connsiteY240" fmla="*/ 14351 h 332962"/>
                <a:gd name="connsiteX241" fmla="*/ 149609 w 1014355"/>
                <a:gd name="connsiteY241" fmla="*/ 15833 h 332962"/>
                <a:gd name="connsiteX242" fmla="*/ 149609 w 1014355"/>
                <a:gd name="connsiteY242" fmla="*/ 15833 h 332962"/>
                <a:gd name="connsiteX243" fmla="*/ 133375 w 1014355"/>
                <a:gd name="connsiteY243" fmla="*/ 17298 h 332962"/>
                <a:gd name="connsiteX244" fmla="*/ 133375 w 1014355"/>
                <a:gd name="connsiteY244" fmla="*/ 17298 h 332962"/>
                <a:gd name="connsiteX245" fmla="*/ 117135 w 1014355"/>
                <a:gd name="connsiteY245" fmla="*/ 18781 h 332962"/>
                <a:gd name="connsiteX246" fmla="*/ 117135 w 1014355"/>
                <a:gd name="connsiteY246" fmla="*/ 18781 h 332962"/>
                <a:gd name="connsiteX247" fmla="*/ 102369 w 1014355"/>
                <a:gd name="connsiteY247" fmla="*/ 20263 h 332962"/>
                <a:gd name="connsiteX248" fmla="*/ 102369 w 1014355"/>
                <a:gd name="connsiteY248" fmla="*/ 20263 h 332962"/>
                <a:gd name="connsiteX249" fmla="*/ 88343 w 1014355"/>
                <a:gd name="connsiteY249" fmla="*/ 21745 h 332962"/>
                <a:gd name="connsiteX250" fmla="*/ 88343 w 1014355"/>
                <a:gd name="connsiteY250" fmla="*/ 21745 h 332962"/>
                <a:gd name="connsiteX251" fmla="*/ 75054 w 1014355"/>
                <a:gd name="connsiteY251" fmla="*/ 23960 h 332962"/>
                <a:gd name="connsiteX252" fmla="*/ 75054 w 1014355"/>
                <a:gd name="connsiteY252" fmla="*/ 23960 h 332962"/>
                <a:gd name="connsiteX253" fmla="*/ 63243 w 1014355"/>
                <a:gd name="connsiteY253" fmla="*/ 25425 h 332962"/>
                <a:gd name="connsiteX254" fmla="*/ 63243 w 1014355"/>
                <a:gd name="connsiteY254" fmla="*/ 25425 h 332962"/>
                <a:gd name="connsiteX255" fmla="*/ 52169 w 1014355"/>
                <a:gd name="connsiteY255" fmla="*/ 26907 h 332962"/>
                <a:gd name="connsiteX256" fmla="*/ 52169 w 1014355"/>
                <a:gd name="connsiteY256" fmla="*/ 26907 h 332962"/>
                <a:gd name="connsiteX257" fmla="*/ 41833 w 1014355"/>
                <a:gd name="connsiteY257" fmla="*/ 29122 h 332962"/>
                <a:gd name="connsiteX258" fmla="*/ 41833 w 1014355"/>
                <a:gd name="connsiteY258" fmla="*/ 29122 h 332962"/>
                <a:gd name="connsiteX259" fmla="*/ 32974 w 1014355"/>
                <a:gd name="connsiteY259" fmla="*/ 30604 h 332962"/>
                <a:gd name="connsiteX260" fmla="*/ 32974 w 1014355"/>
                <a:gd name="connsiteY260" fmla="*/ 30604 h 332962"/>
                <a:gd name="connsiteX261" fmla="*/ 28544 w 1014355"/>
                <a:gd name="connsiteY261" fmla="*/ 32069 h 332962"/>
                <a:gd name="connsiteX262" fmla="*/ 28544 w 1014355"/>
                <a:gd name="connsiteY262" fmla="*/ 32069 h 332962"/>
                <a:gd name="connsiteX263" fmla="*/ 24852 w 1014355"/>
                <a:gd name="connsiteY263" fmla="*/ 32819 h 332962"/>
                <a:gd name="connsiteX264" fmla="*/ 24852 w 1014355"/>
                <a:gd name="connsiteY264" fmla="*/ 32819 h 332962"/>
                <a:gd name="connsiteX265" fmla="*/ 21162 w 1014355"/>
                <a:gd name="connsiteY265" fmla="*/ 33551 h 332962"/>
                <a:gd name="connsiteX266" fmla="*/ 21162 w 1014355"/>
                <a:gd name="connsiteY266" fmla="*/ 33551 h 332962"/>
                <a:gd name="connsiteX267" fmla="*/ 18208 w 1014355"/>
                <a:gd name="connsiteY267" fmla="*/ 34284 h 332962"/>
                <a:gd name="connsiteX268" fmla="*/ 18208 w 1014355"/>
                <a:gd name="connsiteY268" fmla="*/ 34284 h 332962"/>
                <a:gd name="connsiteX269" fmla="*/ 15256 w 1014355"/>
                <a:gd name="connsiteY269" fmla="*/ 35766 h 332962"/>
                <a:gd name="connsiteX270" fmla="*/ 15256 w 1014355"/>
                <a:gd name="connsiteY270" fmla="*/ 35766 h 332962"/>
                <a:gd name="connsiteX271" fmla="*/ 12303 w 1014355"/>
                <a:gd name="connsiteY271" fmla="*/ 36498 h 332962"/>
                <a:gd name="connsiteX272" fmla="*/ 12303 w 1014355"/>
                <a:gd name="connsiteY272" fmla="*/ 36498 h 332962"/>
                <a:gd name="connsiteX273" fmla="*/ 10089 w 1014355"/>
                <a:gd name="connsiteY273" fmla="*/ 37981 h 332962"/>
                <a:gd name="connsiteX274" fmla="*/ 10089 w 1014355"/>
                <a:gd name="connsiteY274" fmla="*/ 37248 h 332962"/>
                <a:gd name="connsiteX275" fmla="*/ 7874 w 1014355"/>
                <a:gd name="connsiteY275" fmla="*/ 38713 h 332962"/>
                <a:gd name="connsiteX276" fmla="*/ 8612 w 1014355"/>
                <a:gd name="connsiteY276" fmla="*/ 38713 h 332962"/>
                <a:gd name="connsiteX277" fmla="*/ 6397 w 1014355"/>
                <a:gd name="connsiteY277" fmla="*/ 39463 h 332962"/>
                <a:gd name="connsiteX278" fmla="*/ 6397 w 1014355"/>
                <a:gd name="connsiteY278" fmla="*/ 39463 h 332962"/>
                <a:gd name="connsiteX279" fmla="*/ 4920 w 1014355"/>
                <a:gd name="connsiteY279" fmla="*/ 40196 h 332962"/>
                <a:gd name="connsiteX280" fmla="*/ 5659 w 1014355"/>
                <a:gd name="connsiteY280" fmla="*/ 40196 h 332962"/>
                <a:gd name="connsiteX281" fmla="*/ 4182 w 1014355"/>
                <a:gd name="connsiteY281" fmla="*/ 41678 h 332962"/>
                <a:gd name="connsiteX282" fmla="*/ 4182 w 1014355"/>
                <a:gd name="connsiteY282" fmla="*/ 40928 h 332962"/>
                <a:gd name="connsiteX283" fmla="*/ 3444 w 1014355"/>
                <a:gd name="connsiteY283" fmla="*/ 42410 h 332962"/>
                <a:gd name="connsiteX284" fmla="*/ 3444 w 1014355"/>
                <a:gd name="connsiteY284" fmla="*/ 41678 h 332962"/>
                <a:gd name="connsiteX285" fmla="*/ 3444 w 1014355"/>
                <a:gd name="connsiteY285" fmla="*/ 43143 h 332962"/>
                <a:gd name="connsiteX286" fmla="*/ 3444 w 1014355"/>
                <a:gd name="connsiteY286" fmla="*/ 42410 h 332962"/>
                <a:gd name="connsiteX287" fmla="*/ 3444 w 1014355"/>
                <a:gd name="connsiteY287" fmla="*/ 43893 h 332962"/>
                <a:gd name="connsiteX288" fmla="*/ 3444 w 1014355"/>
                <a:gd name="connsiteY288" fmla="*/ 43160 h 332962"/>
                <a:gd name="connsiteX289" fmla="*/ 3444 w 1014355"/>
                <a:gd name="connsiteY289" fmla="*/ 44625 h 332962"/>
                <a:gd name="connsiteX290" fmla="*/ 3444 w 1014355"/>
                <a:gd name="connsiteY290" fmla="*/ 43893 h 332962"/>
                <a:gd name="connsiteX291" fmla="*/ 3444 w 1014355"/>
                <a:gd name="connsiteY291" fmla="*/ 45375 h 332962"/>
                <a:gd name="connsiteX292" fmla="*/ 3444 w 1014355"/>
                <a:gd name="connsiteY292" fmla="*/ 44625 h 332962"/>
                <a:gd name="connsiteX293" fmla="*/ 4182 w 1014355"/>
                <a:gd name="connsiteY293" fmla="*/ 45375 h 332962"/>
                <a:gd name="connsiteX294" fmla="*/ 4182 w 1014355"/>
                <a:gd name="connsiteY294" fmla="*/ 45375 h 332962"/>
                <a:gd name="connsiteX295" fmla="*/ 5659 w 1014355"/>
                <a:gd name="connsiteY295" fmla="*/ 46840 h 332962"/>
                <a:gd name="connsiteX296" fmla="*/ 4920 w 1014355"/>
                <a:gd name="connsiteY296" fmla="*/ 46108 h 332962"/>
                <a:gd name="connsiteX297" fmla="*/ 6397 w 1014355"/>
                <a:gd name="connsiteY297" fmla="*/ 47590 h 332962"/>
                <a:gd name="connsiteX298" fmla="*/ 6397 w 1014355"/>
                <a:gd name="connsiteY298" fmla="*/ 47590 h 332962"/>
                <a:gd name="connsiteX299" fmla="*/ 8612 w 1014355"/>
                <a:gd name="connsiteY299" fmla="*/ 48322 h 332962"/>
                <a:gd name="connsiteX300" fmla="*/ 7874 w 1014355"/>
                <a:gd name="connsiteY300" fmla="*/ 48322 h 332962"/>
                <a:gd name="connsiteX301" fmla="*/ 10089 w 1014355"/>
                <a:gd name="connsiteY301" fmla="*/ 49055 h 332962"/>
                <a:gd name="connsiteX302" fmla="*/ 10089 w 1014355"/>
                <a:gd name="connsiteY302" fmla="*/ 49055 h 332962"/>
                <a:gd name="connsiteX303" fmla="*/ 12303 w 1014355"/>
                <a:gd name="connsiteY303" fmla="*/ 50537 h 332962"/>
                <a:gd name="connsiteX304" fmla="*/ 12303 w 1014355"/>
                <a:gd name="connsiteY304" fmla="*/ 50537 h 332962"/>
                <a:gd name="connsiteX305" fmla="*/ 15256 w 1014355"/>
                <a:gd name="connsiteY305" fmla="*/ 51269 h 332962"/>
                <a:gd name="connsiteX306" fmla="*/ 15256 w 1014355"/>
                <a:gd name="connsiteY306" fmla="*/ 51269 h 332962"/>
                <a:gd name="connsiteX307" fmla="*/ 18208 w 1014355"/>
                <a:gd name="connsiteY307" fmla="*/ 52019 h 332962"/>
                <a:gd name="connsiteX308" fmla="*/ 18208 w 1014355"/>
                <a:gd name="connsiteY308" fmla="*/ 52019 h 332962"/>
                <a:gd name="connsiteX309" fmla="*/ 21162 w 1014355"/>
                <a:gd name="connsiteY309" fmla="*/ 53484 h 332962"/>
                <a:gd name="connsiteX310" fmla="*/ 21162 w 1014355"/>
                <a:gd name="connsiteY310" fmla="*/ 53484 h 332962"/>
                <a:gd name="connsiteX311" fmla="*/ 24852 w 1014355"/>
                <a:gd name="connsiteY311" fmla="*/ 54234 h 332962"/>
                <a:gd name="connsiteX312" fmla="*/ 24852 w 1014355"/>
                <a:gd name="connsiteY312" fmla="*/ 54234 h 332962"/>
                <a:gd name="connsiteX313" fmla="*/ 28544 w 1014355"/>
                <a:gd name="connsiteY313" fmla="*/ 54966 h 332962"/>
                <a:gd name="connsiteX314" fmla="*/ 28544 w 1014355"/>
                <a:gd name="connsiteY314" fmla="*/ 54966 h 332962"/>
                <a:gd name="connsiteX315" fmla="*/ 32974 w 1014355"/>
                <a:gd name="connsiteY315" fmla="*/ 56449 h 332962"/>
                <a:gd name="connsiteX316" fmla="*/ 32974 w 1014355"/>
                <a:gd name="connsiteY316" fmla="*/ 56449 h 332962"/>
                <a:gd name="connsiteX317" fmla="*/ 41833 w 1014355"/>
                <a:gd name="connsiteY317" fmla="*/ 57914 h 332962"/>
                <a:gd name="connsiteX318" fmla="*/ 41833 w 1014355"/>
                <a:gd name="connsiteY318" fmla="*/ 57914 h 332962"/>
                <a:gd name="connsiteX319" fmla="*/ 52169 w 1014355"/>
                <a:gd name="connsiteY319" fmla="*/ 60129 h 332962"/>
                <a:gd name="connsiteX320" fmla="*/ 52169 w 1014355"/>
                <a:gd name="connsiteY320" fmla="*/ 60129 h 332962"/>
                <a:gd name="connsiteX321" fmla="*/ 63243 w 1014355"/>
                <a:gd name="connsiteY321" fmla="*/ 61611 h 332962"/>
                <a:gd name="connsiteX322" fmla="*/ 63243 w 1014355"/>
                <a:gd name="connsiteY322" fmla="*/ 61611 h 332962"/>
                <a:gd name="connsiteX323" fmla="*/ 75054 w 1014355"/>
                <a:gd name="connsiteY323" fmla="*/ 63093 h 332962"/>
                <a:gd name="connsiteX324" fmla="*/ 75054 w 1014355"/>
                <a:gd name="connsiteY324" fmla="*/ 63093 h 332962"/>
                <a:gd name="connsiteX325" fmla="*/ 88343 w 1014355"/>
                <a:gd name="connsiteY325" fmla="*/ 65308 h 332962"/>
                <a:gd name="connsiteX326" fmla="*/ 88343 w 1014355"/>
                <a:gd name="connsiteY326" fmla="*/ 65308 h 332962"/>
                <a:gd name="connsiteX327" fmla="*/ 102369 w 1014355"/>
                <a:gd name="connsiteY327" fmla="*/ 66773 h 332962"/>
                <a:gd name="connsiteX328" fmla="*/ 102369 w 1014355"/>
                <a:gd name="connsiteY328" fmla="*/ 66773 h 332962"/>
                <a:gd name="connsiteX329" fmla="*/ 117135 w 1014355"/>
                <a:gd name="connsiteY329" fmla="*/ 68255 h 332962"/>
                <a:gd name="connsiteX330" fmla="*/ 117135 w 1014355"/>
                <a:gd name="connsiteY330" fmla="*/ 68255 h 332962"/>
                <a:gd name="connsiteX331" fmla="*/ 133375 w 1014355"/>
                <a:gd name="connsiteY331" fmla="*/ 69737 h 332962"/>
                <a:gd name="connsiteX332" fmla="*/ 133375 w 1014355"/>
                <a:gd name="connsiteY332" fmla="*/ 69737 h 332962"/>
                <a:gd name="connsiteX333" fmla="*/ 150359 w 1014355"/>
                <a:gd name="connsiteY333" fmla="*/ 71219 h 332962"/>
                <a:gd name="connsiteX334" fmla="*/ 150359 w 1014355"/>
                <a:gd name="connsiteY334" fmla="*/ 71219 h 332962"/>
                <a:gd name="connsiteX335" fmla="*/ 167327 w 1014355"/>
                <a:gd name="connsiteY335" fmla="*/ 72684 h 332962"/>
                <a:gd name="connsiteX336" fmla="*/ 167327 w 1014355"/>
                <a:gd name="connsiteY336" fmla="*/ 72684 h 332962"/>
                <a:gd name="connsiteX337" fmla="*/ 185795 w 1014355"/>
                <a:gd name="connsiteY337" fmla="*/ 73434 h 332962"/>
                <a:gd name="connsiteX338" fmla="*/ 185795 w 1014355"/>
                <a:gd name="connsiteY338" fmla="*/ 73434 h 332962"/>
                <a:gd name="connsiteX339" fmla="*/ 204978 w 1014355"/>
                <a:gd name="connsiteY339" fmla="*/ 74899 h 332962"/>
                <a:gd name="connsiteX340" fmla="*/ 204978 w 1014355"/>
                <a:gd name="connsiteY340" fmla="*/ 74899 h 332962"/>
                <a:gd name="connsiteX341" fmla="*/ 224911 w 1014355"/>
                <a:gd name="connsiteY341" fmla="*/ 76382 h 332962"/>
                <a:gd name="connsiteX342" fmla="*/ 245594 w 1014355"/>
                <a:gd name="connsiteY342" fmla="*/ 77114 h 332962"/>
                <a:gd name="connsiteX343" fmla="*/ 245594 w 1014355"/>
                <a:gd name="connsiteY343" fmla="*/ 77114 h 332962"/>
                <a:gd name="connsiteX344" fmla="*/ 266259 w 1014355"/>
                <a:gd name="connsiteY344" fmla="*/ 77864 h 332962"/>
                <a:gd name="connsiteX345" fmla="*/ 266259 w 1014355"/>
                <a:gd name="connsiteY345" fmla="*/ 77864 h 332962"/>
                <a:gd name="connsiteX346" fmla="*/ 288407 w 1014355"/>
                <a:gd name="connsiteY346" fmla="*/ 79329 h 332962"/>
                <a:gd name="connsiteX347" fmla="*/ 288407 w 1014355"/>
                <a:gd name="connsiteY347" fmla="*/ 79329 h 332962"/>
                <a:gd name="connsiteX348" fmla="*/ 310554 w 1014355"/>
                <a:gd name="connsiteY348" fmla="*/ 80079 h 332962"/>
                <a:gd name="connsiteX349" fmla="*/ 310554 w 1014355"/>
                <a:gd name="connsiteY349" fmla="*/ 80079 h 332962"/>
                <a:gd name="connsiteX350" fmla="*/ 333434 w 1014355"/>
                <a:gd name="connsiteY350" fmla="*/ 80811 h 332962"/>
                <a:gd name="connsiteX351" fmla="*/ 333434 w 1014355"/>
                <a:gd name="connsiteY351" fmla="*/ 80811 h 332962"/>
                <a:gd name="connsiteX352" fmla="*/ 357064 w 1014355"/>
                <a:gd name="connsiteY352" fmla="*/ 81544 h 332962"/>
                <a:gd name="connsiteX353" fmla="*/ 381426 w 1014355"/>
                <a:gd name="connsiteY353" fmla="*/ 81544 h 332962"/>
                <a:gd name="connsiteX354" fmla="*/ 405789 w 1014355"/>
                <a:gd name="connsiteY354" fmla="*/ 82276 h 332962"/>
                <a:gd name="connsiteX355" fmla="*/ 405789 w 1014355"/>
                <a:gd name="connsiteY355" fmla="*/ 82276 h 332962"/>
                <a:gd name="connsiteX356" fmla="*/ 430151 w 1014355"/>
                <a:gd name="connsiteY356" fmla="*/ 83026 h 332962"/>
                <a:gd name="connsiteX357" fmla="*/ 559339 w 1014355"/>
                <a:gd name="connsiteY357" fmla="*/ 83026 h 332962"/>
                <a:gd name="connsiteX358" fmla="*/ 584451 w 1014355"/>
                <a:gd name="connsiteY358" fmla="*/ 82276 h 332962"/>
                <a:gd name="connsiteX359" fmla="*/ 609546 w 1014355"/>
                <a:gd name="connsiteY359" fmla="*/ 82276 h 332962"/>
                <a:gd name="connsiteX360" fmla="*/ 633908 w 1014355"/>
                <a:gd name="connsiteY360" fmla="*/ 81544 h 332962"/>
                <a:gd name="connsiteX361" fmla="*/ 657538 w 1014355"/>
                <a:gd name="connsiteY361" fmla="*/ 81544 h 332962"/>
                <a:gd name="connsiteX362" fmla="*/ 681151 w 1014355"/>
                <a:gd name="connsiteY362" fmla="*/ 80811 h 332962"/>
                <a:gd name="connsiteX363" fmla="*/ 681151 w 1014355"/>
                <a:gd name="connsiteY363" fmla="*/ 80811 h 332962"/>
                <a:gd name="connsiteX364" fmla="*/ 704048 w 1014355"/>
                <a:gd name="connsiteY364" fmla="*/ 80079 h 332962"/>
                <a:gd name="connsiteX365" fmla="*/ 704048 w 1014355"/>
                <a:gd name="connsiteY365" fmla="*/ 80079 h 332962"/>
                <a:gd name="connsiteX366" fmla="*/ 726928 w 1014355"/>
                <a:gd name="connsiteY366" fmla="*/ 79329 h 332962"/>
                <a:gd name="connsiteX367" fmla="*/ 726928 w 1014355"/>
                <a:gd name="connsiteY367" fmla="*/ 79329 h 332962"/>
                <a:gd name="connsiteX368" fmla="*/ 748343 w 1014355"/>
                <a:gd name="connsiteY368" fmla="*/ 77864 h 332962"/>
                <a:gd name="connsiteX369" fmla="*/ 748343 w 1014355"/>
                <a:gd name="connsiteY369" fmla="*/ 77864 h 332962"/>
                <a:gd name="connsiteX370" fmla="*/ 769741 w 1014355"/>
                <a:gd name="connsiteY370" fmla="*/ 77114 h 332962"/>
                <a:gd name="connsiteX371" fmla="*/ 769741 w 1014355"/>
                <a:gd name="connsiteY371" fmla="*/ 77114 h 332962"/>
                <a:gd name="connsiteX372" fmla="*/ 790423 w 1014355"/>
                <a:gd name="connsiteY372" fmla="*/ 76382 h 332962"/>
                <a:gd name="connsiteX373" fmla="*/ 790423 w 1014355"/>
                <a:gd name="connsiteY373" fmla="*/ 76382 h 332962"/>
                <a:gd name="connsiteX374" fmla="*/ 809606 w 1014355"/>
                <a:gd name="connsiteY374" fmla="*/ 74899 h 332962"/>
                <a:gd name="connsiteX375" fmla="*/ 809606 w 1014355"/>
                <a:gd name="connsiteY375" fmla="*/ 74899 h 332962"/>
                <a:gd name="connsiteX376" fmla="*/ 828807 w 1014355"/>
                <a:gd name="connsiteY376" fmla="*/ 73434 h 332962"/>
                <a:gd name="connsiteX377" fmla="*/ 828807 w 1014355"/>
                <a:gd name="connsiteY377" fmla="*/ 73434 h 332962"/>
                <a:gd name="connsiteX378" fmla="*/ 847257 w 1014355"/>
                <a:gd name="connsiteY378" fmla="*/ 72684 h 332962"/>
                <a:gd name="connsiteX379" fmla="*/ 847257 w 1014355"/>
                <a:gd name="connsiteY379" fmla="*/ 72684 h 332962"/>
                <a:gd name="connsiteX380" fmla="*/ 864975 w 1014355"/>
                <a:gd name="connsiteY380" fmla="*/ 71219 h 332962"/>
                <a:gd name="connsiteX381" fmla="*/ 864975 w 1014355"/>
                <a:gd name="connsiteY381" fmla="*/ 71219 h 332962"/>
                <a:gd name="connsiteX382" fmla="*/ 881961 w 1014355"/>
                <a:gd name="connsiteY382" fmla="*/ 69737 h 332962"/>
                <a:gd name="connsiteX383" fmla="*/ 881961 w 1014355"/>
                <a:gd name="connsiteY383" fmla="*/ 69737 h 332962"/>
                <a:gd name="connsiteX384" fmla="*/ 897464 w 1014355"/>
                <a:gd name="connsiteY384" fmla="*/ 68255 h 332962"/>
                <a:gd name="connsiteX385" fmla="*/ 897464 w 1014355"/>
                <a:gd name="connsiteY385" fmla="*/ 68255 h 332962"/>
                <a:gd name="connsiteX386" fmla="*/ 912235 w 1014355"/>
                <a:gd name="connsiteY386" fmla="*/ 66773 h 332962"/>
                <a:gd name="connsiteX387" fmla="*/ 912235 w 1014355"/>
                <a:gd name="connsiteY387" fmla="*/ 66773 h 332962"/>
                <a:gd name="connsiteX388" fmla="*/ 926988 w 1014355"/>
                <a:gd name="connsiteY388" fmla="*/ 65308 h 332962"/>
                <a:gd name="connsiteX389" fmla="*/ 926988 w 1014355"/>
                <a:gd name="connsiteY389" fmla="*/ 65308 h 332962"/>
                <a:gd name="connsiteX390" fmla="*/ 939545 w 1014355"/>
                <a:gd name="connsiteY390" fmla="*/ 63093 h 332962"/>
                <a:gd name="connsiteX391" fmla="*/ 939545 w 1014355"/>
                <a:gd name="connsiteY391" fmla="*/ 63093 h 332962"/>
                <a:gd name="connsiteX392" fmla="*/ 952101 w 1014355"/>
                <a:gd name="connsiteY392" fmla="*/ 61611 h 332962"/>
                <a:gd name="connsiteX393" fmla="*/ 952101 w 1014355"/>
                <a:gd name="connsiteY393" fmla="*/ 61611 h 332962"/>
                <a:gd name="connsiteX394" fmla="*/ 963174 w 1014355"/>
                <a:gd name="connsiteY394" fmla="*/ 60129 h 332962"/>
                <a:gd name="connsiteX395" fmla="*/ 963174 w 1014355"/>
                <a:gd name="connsiteY395" fmla="*/ 60129 h 332962"/>
                <a:gd name="connsiteX396" fmla="*/ 973498 w 1014355"/>
                <a:gd name="connsiteY396" fmla="*/ 57914 h 332962"/>
                <a:gd name="connsiteX397" fmla="*/ 973498 w 1014355"/>
                <a:gd name="connsiteY397" fmla="*/ 57914 h 332962"/>
                <a:gd name="connsiteX398" fmla="*/ 982357 w 1014355"/>
                <a:gd name="connsiteY398" fmla="*/ 56449 h 332962"/>
                <a:gd name="connsiteX399" fmla="*/ 982357 w 1014355"/>
                <a:gd name="connsiteY399" fmla="*/ 56449 h 332962"/>
                <a:gd name="connsiteX400" fmla="*/ 986054 w 1014355"/>
                <a:gd name="connsiteY400" fmla="*/ 54966 h 332962"/>
                <a:gd name="connsiteX401" fmla="*/ 986054 w 1014355"/>
                <a:gd name="connsiteY401" fmla="*/ 54966 h 332962"/>
                <a:gd name="connsiteX402" fmla="*/ 990484 w 1014355"/>
                <a:gd name="connsiteY402" fmla="*/ 54234 h 332962"/>
                <a:gd name="connsiteX403" fmla="*/ 989751 w 1014355"/>
                <a:gd name="connsiteY403" fmla="*/ 54234 h 332962"/>
                <a:gd name="connsiteX404" fmla="*/ 993448 w 1014355"/>
                <a:gd name="connsiteY404" fmla="*/ 53484 h 332962"/>
                <a:gd name="connsiteX405" fmla="*/ 993448 w 1014355"/>
                <a:gd name="connsiteY405" fmla="*/ 53484 h 332962"/>
                <a:gd name="connsiteX406" fmla="*/ 997128 w 1014355"/>
                <a:gd name="connsiteY406" fmla="*/ 52019 h 332962"/>
                <a:gd name="connsiteX407" fmla="*/ 997128 w 1014355"/>
                <a:gd name="connsiteY407" fmla="*/ 52019 h 332962"/>
                <a:gd name="connsiteX408" fmla="*/ 1000093 w 1014355"/>
                <a:gd name="connsiteY408" fmla="*/ 51269 h 332962"/>
                <a:gd name="connsiteX409" fmla="*/ 1000093 w 1014355"/>
                <a:gd name="connsiteY409" fmla="*/ 51269 h 332962"/>
                <a:gd name="connsiteX410" fmla="*/ 1002308 w 1014355"/>
                <a:gd name="connsiteY410" fmla="*/ 50537 h 332962"/>
                <a:gd name="connsiteX411" fmla="*/ 1002308 w 1014355"/>
                <a:gd name="connsiteY411" fmla="*/ 50537 h 332962"/>
                <a:gd name="connsiteX412" fmla="*/ 1004522 w 1014355"/>
                <a:gd name="connsiteY412" fmla="*/ 49055 h 332962"/>
                <a:gd name="connsiteX413" fmla="*/ 1004522 w 1014355"/>
                <a:gd name="connsiteY413" fmla="*/ 49055 h 332962"/>
                <a:gd name="connsiteX414" fmla="*/ 1006737 w 1014355"/>
                <a:gd name="connsiteY414" fmla="*/ 48322 h 332962"/>
                <a:gd name="connsiteX415" fmla="*/ 1006737 w 1014355"/>
                <a:gd name="connsiteY415" fmla="*/ 48322 h 332962"/>
                <a:gd name="connsiteX416" fmla="*/ 1008202 w 1014355"/>
                <a:gd name="connsiteY416" fmla="*/ 47590 h 332962"/>
                <a:gd name="connsiteX417" fmla="*/ 1008202 w 1014355"/>
                <a:gd name="connsiteY417" fmla="*/ 47590 h 332962"/>
                <a:gd name="connsiteX418" fmla="*/ 1009684 w 1014355"/>
                <a:gd name="connsiteY418" fmla="*/ 46108 h 332962"/>
                <a:gd name="connsiteX419" fmla="*/ 1009684 w 1014355"/>
                <a:gd name="connsiteY419" fmla="*/ 46840 h 332962"/>
                <a:gd name="connsiteX420" fmla="*/ 1010417 w 1014355"/>
                <a:gd name="connsiteY420" fmla="*/ 45375 h 332962"/>
                <a:gd name="connsiteX421" fmla="*/ 1010417 w 1014355"/>
                <a:gd name="connsiteY421" fmla="*/ 45375 h 332962"/>
                <a:gd name="connsiteX422" fmla="*/ 1011166 w 1014355"/>
                <a:gd name="connsiteY422" fmla="*/ 44625 h 332962"/>
                <a:gd name="connsiteX423" fmla="*/ 1011166 w 1014355"/>
                <a:gd name="connsiteY423" fmla="*/ 45375 h 332962"/>
                <a:gd name="connsiteX424" fmla="*/ 1011899 w 1014355"/>
                <a:gd name="connsiteY424" fmla="*/ 43893 h 332962"/>
                <a:gd name="connsiteX425" fmla="*/ 1011899 w 1014355"/>
                <a:gd name="connsiteY425" fmla="*/ 44625 h 332962"/>
                <a:gd name="connsiteX426" fmla="*/ 1011899 w 1014355"/>
                <a:gd name="connsiteY426" fmla="*/ 43160 h 332962"/>
                <a:gd name="connsiteX427" fmla="*/ 1011899 w 1014355"/>
                <a:gd name="connsiteY427" fmla="*/ 43893 h 332962"/>
                <a:gd name="connsiteX428" fmla="*/ 1014846 w 1014355"/>
                <a:gd name="connsiteY428" fmla="*/ 43143 h 332962"/>
                <a:gd name="connsiteX429" fmla="*/ 1014846 w 1014355"/>
                <a:gd name="connsiteY429" fmla="*/ 291945 h 332962"/>
                <a:gd name="connsiteX430" fmla="*/ 1014114 w 1014355"/>
                <a:gd name="connsiteY430" fmla="*/ 293410 h 332962"/>
                <a:gd name="connsiteX431" fmla="*/ 1012631 w 1014355"/>
                <a:gd name="connsiteY431" fmla="*/ 294892 h 332962"/>
                <a:gd name="connsiteX432" fmla="*/ 1011899 w 1014355"/>
                <a:gd name="connsiteY432" fmla="*/ 296375 h 332962"/>
                <a:gd name="connsiteX433" fmla="*/ 1009684 w 1014355"/>
                <a:gd name="connsiteY433" fmla="*/ 297107 h 332962"/>
                <a:gd name="connsiteX434" fmla="*/ 1008202 w 1014355"/>
                <a:gd name="connsiteY434" fmla="*/ 298590 h 332962"/>
                <a:gd name="connsiteX435" fmla="*/ 1005987 w 1014355"/>
                <a:gd name="connsiteY435" fmla="*/ 299322 h 332962"/>
                <a:gd name="connsiteX436" fmla="*/ 1003772 w 1014355"/>
                <a:gd name="connsiteY436" fmla="*/ 300804 h 332962"/>
                <a:gd name="connsiteX437" fmla="*/ 1000825 w 1014355"/>
                <a:gd name="connsiteY437" fmla="*/ 301537 h 332962"/>
                <a:gd name="connsiteX438" fmla="*/ 997861 w 1014355"/>
                <a:gd name="connsiteY438" fmla="*/ 302269 h 332962"/>
                <a:gd name="connsiteX439" fmla="*/ 994181 w 1014355"/>
                <a:gd name="connsiteY439" fmla="*/ 303751 h 332962"/>
                <a:gd name="connsiteX440" fmla="*/ 991216 w 1014355"/>
                <a:gd name="connsiteY440" fmla="*/ 304484 h 332962"/>
                <a:gd name="connsiteX441" fmla="*/ 986787 w 1014355"/>
                <a:gd name="connsiteY441" fmla="*/ 305234 h 332962"/>
                <a:gd name="connsiteX442" fmla="*/ 983107 w 1014355"/>
                <a:gd name="connsiteY442" fmla="*/ 306699 h 332962"/>
                <a:gd name="connsiteX443" fmla="*/ 973498 w 1014355"/>
                <a:gd name="connsiteY443" fmla="*/ 308181 h 332962"/>
                <a:gd name="connsiteX444" fmla="*/ 963907 w 1014355"/>
                <a:gd name="connsiteY444" fmla="*/ 310396 h 332962"/>
                <a:gd name="connsiteX445" fmla="*/ 952101 w 1014355"/>
                <a:gd name="connsiteY445" fmla="*/ 311878 h 332962"/>
                <a:gd name="connsiteX446" fmla="*/ 940277 w 1014355"/>
                <a:gd name="connsiteY446" fmla="*/ 313360 h 332962"/>
                <a:gd name="connsiteX447" fmla="*/ 926988 w 1014355"/>
                <a:gd name="connsiteY447" fmla="*/ 315575 h 332962"/>
                <a:gd name="connsiteX448" fmla="*/ 912967 w 1014355"/>
                <a:gd name="connsiteY448" fmla="*/ 317040 h 332962"/>
                <a:gd name="connsiteX449" fmla="*/ 898197 w 1014355"/>
                <a:gd name="connsiteY449" fmla="*/ 318522 h 332962"/>
                <a:gd name="connsiteX450" fmla="*/ 881961 w 1014355"/>
                <a:gd name="connsiteY450" fmla="*/ 320005 h 332962"/>
                <a:gd name="connsiteX451" fmla="*/ 864975 w 1014355"/>
                <a:gd name="connsiteY451" fmla="*/ 321469 h 332962"/>
                <a:gd name="connsiteX452" fmla="*/ 847257 w 1014355"/>
                <a:gd name="connsiteY452" fmla="*/ 322952 h 332962"/>
                <a:gd name="connsiteX453" fmla="*/ 829539 w 1014355"/>
                <a:gd name="connsiteY453" fmla="*/ 323684 h 332962"/>
                <a:gd name="connsiteX454" fmla="*/ 810356 w 1014355"/>
                <a:gd name="connsiteY454" fmla="*/ 325167 h 332962"/>
                <a:gd name="connsiteX455" fmla="*/ 790423 w 1014355"/>
                <a:gd name="connsiteY455" fmla="*/ 326649 h 332962"/>
                <a:gd name="connsiteX456" fmla="*/ 769741 w 1014355"/>
                <a:gd name="connsiteY456" fmla="*/ 327381 h 332962"/>
                <a:gd name="connsiteX457" fmla="*/ 748343 w 1014355"/>
                <a:gd name="connsiteY457" fmla="*/ 328114 h 332962"/>
                <a:gd name="connsiteX458" fmla="*/ 726928 w 1014355"/>
                <a:gd name="connsiteY458" fmla="*/ 329596 h 332962"/>
                <a:gd name="connsiteX459" fmla="*/ 704048 w 1014355"/>
                <a:gd name="connsiteY459" fmla="*/ 330328 h 332962"/>
                <a:gd name="connsiteX460" fmla="*/ 681151 w 1014355"/>
                <a:gd name="connsiteY460" fmla="*/ 331078 h 332962"/>
                <a:gd name="connsiteX461" fmla="*/ 657538 w 1014355"/>
                <a:gd name="connsiteY461" fmla="*/ 331811 h 332962"/>
                <a:gd name="connsiteX462" fmla="*/ 633908 w 1014355"/>
                <a:gd name="connsiteY462" fmla="*/ 331811 h 332962"/>
                <a:gd name="connsiteX463" fmla="*/ 609546 w 1014355"/>
                <a:gd name="connsiteY463" fmla="*/ 332543 h 332962"/>
                <a:gd name="connsiteX464" fmla="*/ 584451 w 1014355"/>
                <a:gd name="connsiteY464" fmla="*/ 332543 h 332962"/>
                <a:gd name="connsiteX465" fmla="*/ 559339 w 1014355"/>
                <a:gd name="connsiteY465" fmla="*/ 333293 h 332962"/>
                <a:gd name="connsiteX466" fmla="*/ 430151 w 1014355"/>
                <a:gd name="connsiteY466" fmla="*/ 333293 h 332962"/>
                <a:gd name="connsiteX467" fmla="*/ 405789 w 1014355"/>
                <a:gd name="connsiteY467" fmla="*/ 332543 h 332962"/>
                <a:gd name="connsiteX468" fmla="*/ 380694 w 1014355"/>
                <a:gd name="connsiteY468" fmla="*/ 331811 h 332962"/>
                <a:gd name="connsiteX469" fmla="*/ 357064 w 1014355"/>
                <a:gd name="connsiteY469" fmla="*/ 331811 h 332962"/>
                <a:gd name="connsiteX470" fmla="*/ 333434 w 1014355"/>
                <a:gd name="connsiteY470" fmla="*/ 331078 h 332962"/>
                <a:gd name="connsiteX471" fmla="*/ 310554 w 1014355"/>
                <a:gd name="connsiteY471" fmla="*/ 330328 h 332962"/>
                <a:gd name="connsiteX472" fmla="*/ 288407 w 1014355"/>
                <a:gd name="connsiteY472" fmla="*/ 329596 h 332962"/>
                <a:gd name="connsiteX473" fmla="*/ 266259 w 1014355"/>
                <a:gd name="connsiteY473" fmla="*/ 328114 h 332962"/>
                <a:gd name="connsiteX474" fmla="*/ 244844 w 1014355"/>
                <a:gd name="connsiteY474" fmla="*/ 327381 h 332962"/>
                <a:gd name="connsiteX475" fmla="*/ 224911 w 1014355"/>
                <a:gd name="connsiteY475" fmla="*/ 326649 h 332962"/>
                <a:gd name="connsiteX476" fmla="*/ 204978 w 1014355"/>
                <a:gd name="connsiteY476" fmla="*/ 325167 h 332962"/>
                <a:gd name="connsiteX477" fmla="*/ 185795 w 1014355"/>
                <a:gd name="connsiteY477" fmla="*/ 323684 h 332962"/>
                <a:gd name="connsiteX478" fmla="*/ 167327 w 1014355"/>
                <a:gd name="connsiteY478" fmla="*/ 322952 h 332962"/>
                <a:gd name="connsiteX479" fmla="*/ 149609 w 1014355"/>
                <a:gd name="connsiteY479" fmla="*/ 321469 h 332962"/>
                <a:gd name="connsiteX480" fmla="*/ 132638 w 1014355"/>
                <a:gd name="connsiteY480" fmla="*/ 320005 h 332962"/>
                <a:gd name="connsiteX481" fmla="*/ 117135 w 1014355"/>
                <a:gd name="connsiteY481" fmla="*/ 318522 h 332962"/>
                <a:gd name="connsiteX482" fmla="*/ 102369 w 1014355"/>
                <a:gd name="connsiteY482" fmla="*/ 317040 h 332962"/>
                <a:gd name="connsiteX483" fmla="*/ 87605 w 1014355"/>
                <a:gd name="connsiteY483" fmla="*/ 315575 h 332962"/>
                <a:gd name="connsiteX484" fmla="*/ 75054 w 1014355"/>
                <a:gd name="connsiteY484" fmla="*/ 313360 h 332962"/>
                <a:gd name="connsiteX485" fmla="*/ 62505 w 1014355"/>
                <a:gd name="connsiteY485" fmla="*/ 311878 h 332962"/>
                <a:gd name="connsiteX486" fmla="*/ 51430 w 1014355"/>
                <a:gd name="connsiteY486" fmla="*/ 310396 h 332962"/>
                <a:gd name="connsiteX487" fmla="*/ 41095 w 1014355"/>
                <a:gd name="connsiteY487" fmla="*/ 308181 h 332962"/>
                <a:gd name="connsiteX488" fmla="*/ 32236 w 1014355"/>
                <a:gd name="connsiteY488" fmla="*/ 306699 h 332962"/>
                <a:gd name="connsiteX489" fmla="*/ 27807 w 1014355"/>
                <a:gd name="connsiteY489" fmla="*/ 305234 h 332962"/>
                <a:gd name="connsiteX490" fmla="*/ 24115 w 1014355"/>
                <a:gd name="connsiteY490" fmla="*/ 304484 h 332962"/>
                <a:gd name="connsiteX491" fmla="*/ 20423 w 1014355"/>
                <a:gd name="connsiteY491" fmla="*/ 303751 h 332962"/>
                <a:gd name="connsiteX492" fmla="*/ 17470 w 1014355"/>
                <a:gd name="connsiteY492" fmla="*/ 302269 h 332962"/>
                <a:gd name="connsiteX493" fmla="*/ 14518 w 1014355"/>
                <a:gd name="connsiteY493" fmla="*/ 301537 h 332962"/>
                <a:gd name="connsiteX494" fmla="*/ 11564 w 1014355"/>
                <a:gd name="connsiteY494" fmla="*/ 300804 h 332962"/>
                <a:gd name="connsiteX495" fmla="*/ 8612 w 1014355"/>
                <a:gd name="connsiteY495" fmla="*/ 299322 h 332962"/>
                <a:gd name="connsiteX496" fmla="*/ 7134 w 1014355"/>
                <a:gd name="connsiteY496" fmla="*/ 298590 h 332962"/>
                <a:gd name="connsiteX497" fmla="*/ 4920 w 1014355"/>
                <a:gd name="connsiteY497" fmla="*/ 297107 h 332962"/>
                <a:gd name="connsiteX498" fmla="*/ 3444 w 1014355"/>
                <a:gd name="connsiteY498" fmla="*/ 296375 h 332962"/>
                <a:gd name="connsiteX499" fmla="*/ 1967 w 1014355"/>
                <a:gd name="connsiteY499" fmla="*/ 294892 h 332962"/>
                <a:gd name="connsiteX500" fmla="*/ 1230 w 1014355"/>
                <a:gd name="connsiteY500" fmla="*/ 293410 h 332962"/>
                <a:gd name="connsiteX501" fmla="*/ 490 w 1014355"/>
                <a:gd name="connsiteY501" fmla="*/ 291945 h 332962"/>
                <a:gd name="connsiteX502" fmla="*/ 490 w 1014355"/>
                <a:gd name="connsiteY502" fmla="*/ 43143 h 332962"/>
                <a:gd name="connsiteX503" fmla="*/ 3444 w 1014355"/>
                <a:gd name="connsiteY503" fmla="*/ 43143 h 332962"/>
                <a:gd name="connsiteX504" fmla="*/ 3444 w 1014355"/>
                <a:gd name="connsiteY504" fmla="*/ 290463 h 332962"/>
                <a:gd name="connsiteX505" fmla="*/ 3444 w 1014355"/>
                <a:gd name="connsiteY505" fmla="*/ 291195 h 332962"/>
                <a:gd name="connsiteX506" fmla="*/ 3444 w 1014355"/>
                <a:gd name="connsiteY506" fmla="*/ 291945 h 332962"/>
                <a:gd name="connsiteX507" fmla="*/ 3444 w 1014355"/>
                <a:gd name="connsiteY507" fmla="*/ 291945 h 332962"/>
                <a:gd name="connsiteX508" fmla="*/ 4182 w 1014355"/>
                <a:gd name="connsiteY508" fmla="*/ 292678 h 332962"/>
                <a:gd name="connsiteX509" fmla="*/ 4182 w 1014355"/>
                <a:gd name="connsiteY509" fmla="*/ 292678 h 332962"/>
                <a:gd name="connsiteX510" fmla="*/ 5659 w 1014355"/>
                <a:gd name="connsiteY510" fmla="*/ 293410 h 332962"/>
                <a:gd name="connsiteX511" fmla="*/ 4920 w 1014355"/>
                <a:gd name="connsiteY511" fmla="*/ 293410 h 332962"/>
                <a:gd name="connsiteX512" fmla="*/ 6397 w 1014355"/>
                <a:gd name="connsiteY512" fmla="*/ 294892 h 332962"/>
                <a:gd name="connsiteX513" fmla="*/ 6397 w 1014355"/>
                <a:gd name="connsiteY513" fmla="*/ 294892 h 332962"/>
                <a:gd name="connsiteX514" fmla="*/ 8612 w 1014355"/>
                <a:gd name="connsiteY514" fmla="*/ 295625 h 332962"/>
                <a:gd name="connsiteX515" fmla="*/ 7874 w 1014355"/>
                <a:gd name="connsiteY515" fmla="*/ 295625 h 332962"/>
                <a:gd name="connsiteX516" fmla="*/ 10089 w 1014355"/>
                <a:gd name="connsiteY516" fmla="*/ 296375 h 332962"/>
                <a:gd name="connsiteX517" fmla="*/ 10089 w 1014355"/>
                <a:gd name="connsiteY517" fmla="*/ 296375 h 332962"/>
                <a:gd name="connsiteX518" fmla="*/ 12303 w 1014355"/>
                <a:gd name="connsiteY518" fmla="*/ 297840 h 332962"/>
                <a:gd name="connsiteX519" fmla="*/ 12303 w 1014355"/>
                <a:gd name="connsiteY519" fmla="*/ 297840 h 332962"/>
                <a:gd name="connsiteX520" fmla="*/ 15256 w 1014355"/>
                <a:gd name="connsiteY520" fmla="*/ 298590 h 332962"/>
                <a:gd name="connsiteX521" fmla="*/ 15256 w 1014355"/>
                <a:gd name="connsiteY521" fmla="*/ 298590 h 332962"/>
                <a:gd name="connsiteX522" fmla="*/ 18210 w 1014355"/>
                <a:gd name="connsiteY522" fmla="*/ 299322 h 332962"/>
                <a:gd name="connsiteX523" fmla="*/ 18210 w 1014355"/>
                <a:gd name="connsiteY523" fmla="*/ 299322 h 332962"/>
                <a:gd name="connsiteX524" fmla="*/ 21162 w 1014355"/>
                <a:gd name="connsiteY524" fmla="*/ 300804 h 332962"/>
                <a:gd name="connsiteX525" fmla="*/ 21162 w 1014355"/>
                <a:gd name="connsiteY525" fmla="*/ 300804 h 332962"/>
                <a:gd name="connsiteX526" fmla="*/ 24854 w 1014355"/>
                <a:gd name="connsiteY526" fmla="*/ 301537 h 332962"/>
                <a:gd name="connsiteX527" fmla="*/ 24854 w 1014355"/>
                <a:gd name="connsiteY527" fmla="*/ 301537 h 332962"/>
                <a:gd name="connsiteX528" fmla="*/ 28544 w 1014355"/>
                <a:gd name="connsiteY528" fmla="*/ 302269 h 332962"/>
                <a:gd name="connsiteX529" fmla="*/ 28544 w 1014355"/>
                <a:gd name="connsiteY529" fmla="*/ 302269 h 332962"/>
                <a:gd name="connsiteX530" fmla="*/ 32974 w 1014355"/>
                <a:gd name="connsiteY530" fmla="*/ 303751 h 332962"/>
                <a:gd name="connsiteX531" fmla="*/ 32974 w 1014355"/>
                <a:gd name="connsiteY531" fmla="*/ 303019 h 332962"/>
                <a:gd name="connsiteX532" fmla="*/ 41833 w 1014355"/>
                <a:gd name="connsiteY532" fmla="*/ 305234 h 332962"/>
                <a:gd name="connsiteX533" fmla="*/ 41833 w 1014355"/>
                <a:gd name="connsiteY533" fmla="*/ 305234 h 332962"/>
                <a:gd name="connsiteX534" fmla="*/ 52169 w 1014355"/>
                <a:gd name="connsiteY534" fmla="*/ 306699 h 332962"/>
                <a:gd name="connsiteX535" fmla="*/ 52169 w 1014355"/>
                <a:gd name="connsiteY535" fmla="*/ 306699 h 332962"/>
                <a:gd name="connsiteX536" fmla="*/ 63243 w 1014355"/>
                <a:gd name="connsiteY536" fmla="*/ 308913 h 332962"/>
                <a:gd name="connsiteX537" fmla="*/ 63243 w 1014355"/>
                <a:gd name="connsiteY537" fmla="*/ 308913 h 332962"/>
                <a:gd name="connsiteX538" fmla="*/ 75054 w 1014355"/>
                <a:gd name="connsiteY538" fmla="*/ 310396 h 332962"/>
                <a:gd name="connsiteX539" fmla="*/ 75054 w 1014355"/>
                <a:gd name="connsiteY539" fmla="*/ 310396 h 332962"/>
                <a:gd name="connsiteX540" fmla="*/ 88343 w 1014355"/>
                <a:gd name="connsiteY540" fmla="*/ 311878 h 332962"/>
                <a:gd name="connsiteX541" fmla="*/ 88343 w 1014355"/>
                <a:gd name="connsiteY541" fmla="*/ 311878 h 332962"/>
                <a:gd name="connsiteX542" fmla="*/ 102371 w 1014355"/>
                <a:gd name="connsiteY542" fmla="*/ 314093 h 332962"/>
                <a:gd name="connsiteX543" fmla="*/ 102371 w 1014355"/>
                <a:gd name="connsiteY543" fmla="*/ 314093 h 332962"/>
                <a:gd name="connsiteX544" fmla="*/ 117135 w 1014355"/>
                <a:gd name="connsiteY544" fmla="*/ 315558 h 332962"/>
                <a:gd name="connsiteX545" fmla="*/ 117135 w 1014355"/>
                <a:gd name="connsiteY545" fmla="*/ 315558 h 332962"/>
                <a:gd name="connsiteX546" fmla="*/ 133377 w 1014355"/>
                <a:gd name="connsiteY546" fmla="*/ 317040 h 332962"/>
                <a:gd name="connsiteX547" fmla="*/ 133377 w 1014355"/>
                <a:gd name="connsiteY547" fmla="*/ 317040 h 332962"/>
                <a:gd name="connsiteX548" fmla="*/ 150359 w 1014355"/>
                <a:gd name="connsiteY548" fmla="*/ 318522 h 332962"/>
                <a:gd name="connsiteX549" fmla="*/ 150359 w 1014355"/>
                <a:gd name="connsiteY549" fmla="*/ 318522 h 332962"/>
                <a:gd name="connsiteX550" fmla="*/ 167327 w 1014355"/>
                <a:gd name="connsiteY550" fmla="*/ 319987 h 332962"/>
                <a:gd name="connsiteX551" fmla="*/ 167327 w 1014355"/>
                <a:gd name="connsiteY551" fmla="*/ 319987 h 332962"/>
                <a:gd name="connsiteX552" fmla="*/ 185795 w 1014355"/>
                <a:gd name="connsiteY552" fmla="*/ 320737 h 332962"/>
                <a:gd name="connsiteX553" fmla="*/ 185795 w 1014355"/>
                <a:gd name="connsiteY553" fmla="*/ 320737 h 332962"/>
                <a:gd name="connsiteX554" fmla="*/ 204978 w 1014355"/>
                <a:gd name="connsiteY554" fmla="*/ 322202 h 332962"/>
                <a:gd name="connsiteX555" fmla="*/ 204978 w 1014355"/>
                <a:gd name="connsiteY555" fmla="*/ 322202 h 332962"/>
                <a:gd name="connsiteX556" fmla="*/ 224911 w 1014355"/>
                <a:gd name="connsiteY556" fmla="*/ 323684 h 332962"/>
                <a:gd name="connsiteX557" fmla="*/ 245594 w 1014355"/>
                <a:gd name="connsiteY557" fmla="*/ 324417 h 332962"/>
                <a:gd name="connsiteX558" fmla="*/ 245594 w 1014355"/>
                <a:gd name="connsiteY558" fmla="*/ 324417 h 332962"/>
                <a:gd name="connsiteX559" fmla="*/ 266259 w 1014355"/>
                <a:gd name="connsiteY559" fmla="*/ 325167 h 332962"/>
                <a:gd name="connsiteX560" fmla="*/ 266259 w 1014355"/>
                <a:gd name="connsiteY560" fmla="*/ 325167 h 332962"/>
                <a:gd name="connsiteX561" fmla="*/ 288407 w 1014355"/>
                <a:gd name="connsiteY561" fmla="*/ 326631 h 332962"/>
                <a:gd name="connsiteX562" fmla="*/ 288407 w 1014355"/>
                <a:gd name="connsiteY562" fmla="*/ 326631 h 332962"/>
                <a:gd name="connsiteX563" fmla="*/ 310554 w 1014355"/>
                <a:gd name="connsiteY563" fmla="*/ 327381 h 332962"/>
                <a:gd name="connsiteX564" fmla="*/ 310554 w 1014355"/>
                <a:gd name="connsiteY564" fmla="*/ 327381 h 332962"/>
                <a:gd name="connsiteX565" fmla="*/ 333434 w 1014355"/>
                <a:gd name="connsiteY565" fmla="*/ 328114 h 332962"/>
                <a:gd name="connsiteX566" fmla="*/ 333434 w 1014355"/>
                <a:gd name="connsiteY566" fmla="*/ 328114 h 332962"/>
                <a:gd name="connsiteX567" fmla="*/ 357064 w 1014355"/>
                <a:gd name="connsiteY567" fmla="*/ 328846 h 332962"/>
                <a:gd name="connsiteX568" fmla="*/ 381426 w 1014355"/>
                <a:gd name="connsiteY568" fmla="*/ 328846 h 332962"/>
                <a:gd name="connsiteX569" fmla="*/ 405789 w 1014355"/>
                <a:gd name="connsiteY569" fmla="*/ 329596 h 332962"/>
                <a:gd name="connsiteX570" fmla="*/ 430151 w 1014355"/>
                <a:gd name="connsiteY570" fmla="*/ 329596 h 332962"/>
                <a:gd name="connsiteX571" fmla="*/ 455995 w 1014355"/>
                <a:gd name="connsiteY571" fmla="*/ 330328 h 332962"/>
                <a:gd name="connsiteX572" fmla="*/ 559339 w 1014355"/>
                <a:gd name="connsiteY572" fmla="*/ 330328 h 332962"/>
                <a:gd name="connsiteX573" fmla="*/ 584451 w 1014355"/>
                <a:gd name="connsiteY573" fmla="*/ 329596 h 332962"/>
                <a:gd name="connsiteX574" fmla="*/ 609546 w 1014355"/>
                <a:gd name="connsiteY574" fmla="*/ 329596 h 332962"/>
                <a:gd name="connsiteX575" fmla="*/ 633908 w 1014355"/>
                <a:gd name="connsiteY575" fmla="*/ 328846 h 332962"/>
                <a:gd name="connsiteX576" fmla="*/ 657538 w 1014355"/>
                <a:gd name="connsiteY576" fmla="*/ 328846 h 332962"/>
                <a:gd name="connsiteX577" fmla="*/ 681151 w 1014355"/>
                <a:gd name="connsiteY577" fmla="*/ 328114 h 332962"/>
                <a:gd name="connsiteX578" fmla="*/ 681151 w 1014355"/>
                <a:gd name="connsiteY578" fmla="*/ 328114 h 332962"/>
                <a:gd name="connsiteX579" fmla="*/ 704048 w 1014355"/>
                <a:gd name="connsiteY579" fmla="*/ 327381 h 332962"/>
                <a:gd name="connsiteX580" fmla="*/ 704048 w 1014355"/>
                <a:gd name="connsiteY580" fmla="*/ 327381 h 332962"/>
                <a:gd name="connsiteX581" fmla="*/ 726928 w 1014355"/>
                <a:gd name="connsiteY581" fmla="*/ 326631 h 332962"/>
                <a:gd name="connsiteX582" fmla="*/ 726928 w 1014355"/>
                <a:gd name="connsiteY582" fmla="*/ 326631 h 332962"/>
                <a:gd name="connsiteX583" fmla="*/ 748343 w 1014355"/>
                <a:gd name="connsiteY583" fmla="*/ 325167 h 332962"/>
                <a:gd name="connsiteX584" fmla="*/ 748343 w 1014355"/>
                <a:gd name="connsiteY584" fmla="*/ 325167 h 332962"/>
                <a:gd name="connsiteX585" fmla="*/ 769741 w 1014355"/>
                <a:gd name="connsiteY585" fmla="*/ 324417 h 332962"/>
                <a:gd name="connsiteX586" fmla="*/ 769741 w 1014355"/>
                <a:gd name="connsiteY586" fmla="*/ 324417 h 332962"/>
                <a:gd name="connsiteX587" fmla="*/ 790423 w 1014355"/>
                <a:gd name="connsiteY587" fmla="*/ 323684 h 332962"/>
                <a:gd name="connsiteX588" fmla="*/ 790423 w 1014355"/>
                <a:gd name="connsiteY588" fmla="*/ 323684 h 332962"/>
                <a:gd name="connsiteX589" fmla="*/ 809606 w 1014355"/>
                <a:gd name="connsiteY589" fmla="*/ 322202 h 332962"/>
                <a:gd name="connsiteX590" fmla="*/ 809606 w 1014355"/>
                <a:gd name="connsiteY590" fmla="*/ 322202 h 332962"/>
                <a:gd name="connsiteX591" fmla="*/ 828807 w 1014355"/>
                <a:gd name="connsiteY591" fmla="*/ 320737 h 332962"/>
                <a:gd name="connsiteX592" fmla="*/ 828807 w 1014355"/>
                <a:gd name="connsiteY592" fmla="*/ 320737 h 332962"/>
                <a:gd name="connsiteX593" fmla="*/ 847257 w 1014355"/>
                <a:gd name="connsiteY593" fmla="*/ 319987 h 332962"/>
                <a:gd name="connsiteX594" fmla="*/ 847257 w 1014355"/>
                <a:gd name="connsiteY594" fmla="*/ 319987 h 332962"/>
                <a:gd name="connsiteX595" fmla="*/ 864975 w 1014355"/>
                <a:gd name="connsiteY595" fmla="*/ 318522 h 332962"/>
                <a:gd name="connsiteX596" fmla="*/ 864975 w 1014355"/>
                <a:gd name="connsiteY596" fmla="*/ 318522 h 332962"/>
                <a:gd name="connsiteX597" fmla="*/ 881961 w 1014355"/>
                <a:gd name="connsiteY597" fmla="*/ 317040 h 332962"/>
                <a:gd name="connsiteX598" fmla="*/ 881961 w 1014355"/>
                <a:gd name="connsiteY598" fmla="*/ 317040 h 332962"/>
                <a:gd name="connsiteX599" fmla="*/ 897464 w 1014355"/>
                <a:gd name="connsiteY599" fmla="*/ 315558 h 332962"/>
                <a:gd name="connsiteX600" fmla="*/ 897464 w 1014355"/>
                <a:gd name="connsiteY600" fmla="*/ 315558 h 332962"/>
                <a:gd name="connsiteX601" fmla="*/ 912235 w 1014355"/>
                <a:gd name="connsiteY601" fmla="*/ 314093 h 332962"/>
                <a:gd name="connsiteX602" fmla="*/ 912235 w 1014355"/>
                <a:gd name="connsiteY602" fmla="*/ 314093 h 332962"/>
                <a:gd name="connsiteX603" fmla="*/ 926988 w 1014355"/>
                <a:gd name="connsiteY603" fmla="*/ 311878 h 332962"/>
                <a:gd name="connsiteX604" fmla="*/ 926988 w 1014355"/>
                <a:gd name="connsiteY604" fmla="*/ 311878 h 332962"/>
                <a:gd name="connsiteX605" fmla="*/ 939545 w 1014355"/>
                <a:gd name="connsiteY605" fmla="*/ 310396 h 332962"/>
                <a:gd name="connsiteX606" fmla="*/ 939545 w 1014355"/>
                <a:gd name="connsiteY606" fmla="*/ 310396 h 332962"/>
                <a:gd name="connsiteX607" fmla="*/ 952101 w 1014355"/>
                <a:gd name="connsiteY607" fmla="*/ 308913 h 332962"/>
                <a:gd name="connsiteX608" fmla="*/ 952101 w 1014355"/>
                <a:gd name="connsiteY608" fmla="*/ 308913 h 332962"/>
                <a:gd name="connsiteX609" fmla="*/ 963174 w 1014355"/>
                <a:gd name="connsiteY609" fmla="*/ 306699 h 332962"/>
                <a:gd name="connsiteX610" fmla="*/ 963174 w 1014355"/>
                <a:gd name="connsiteY610" fmla="*/ 306699 h 332962"/>
                <a:gd name="connsiteX611" fmla="*/ 973498 w 1014355"/>
                <a:gd name="connsiteY611" fmla="*/ 305234 h 332962"/>
                <a:gd name="connsiteX612" fmla="*/ 973498 w 1014355"/>
                <a:gd name="connsiteY612" fmla="*/ 305234 h 332962"/>
                <a:gd name="connsiteX613" fmla="*/ 982357 w 1014355"/>
                <a:gd name="connsiteY613" fmla="*/ 303019 h 332962"/>
                <a:gd name="connsiteX614" fmla="*/ 982357 w 1014355"/>
                <a:gd name="connsiteY614" fmla="*/ 303751 h 332962"/>
                <a:gd name="connsiteX615" fmla="*/ 986054 w 1014355"/>
                <a:gd name="connsiteY615" fmla="*/ 302269 h 332962"/>
                <a:gd name="connsiteX616" fmla="*/ 986054 w 1014355"/>
                <a:gd name="connsiteY616" fmla="*/ 302269 h 332962"/>
                <a:gd name="connsiteX617" fmla="*/ 990484 w 1014355"/>
                <a:gd name="connsiteY617" fmla="*/ 301537 h 332962"/>
                <a:gd name="connsiteX618" fmla="*/ 989751 w 1014355"/>
                <a:gd name="connsiteY618" fmla="*/ 301537 h 332962"/>
                <a:gd name="connsiteX619" fmla="*/ 993448 w 1014355"/>
                <a:gd name="connsiteY619" fmla="*/ 300804 h 332962"/>
                <a:gd name="connsiteX620" fmla="*/ 993448 w 1014355"/>
                <a:gd name="connsiteY620" fmla="*/ 300804 h 332962"/>
                <a:gd name="connsiteX621" fmla="*/ 997128 w 1014355"/>
                <a:gd name="connsiteY621" fmla="*/ 299322 h 332962"/>
                <a:gd name="connsiteX622" fmla="*/ 997128 w 1014355"/>
                <a:gd name="connsiteY622" fmla="*/ 299322 h 332962"/>
                <a:gd name="connsiteX623" fmla="*/ 1000093 w 1014355"/>
                <a:gd name="connsiteY623" fmla="*/ 298590 h 332962"/>
                <a:gd name="connsiteX624" fmla="*/ 1000093 w 1014355"/>
                <a:gd name="connsiteY624" fmla="*/ 298590 h 332962"/>
                <a:gd name="connsiteX625" fmla="*/ 1002308 w 1014355"/>
                <a:gd name="connsiteY625" fmla="*/ 297840 h 332962"/>
                <a:gd name="connsiteX626" fmla="*/ 1002308 w 1014355"/>
                <a:gd name="connsiteY626" fmla="*/ 297840 h 332962"/>
                <a:gd name="connsiteX627" fmla="*/ 1004522 w 1014355"/>
                <a:gd name="connsiteY627" fmla="*/ 296375 h 332962"/>
                <a:gd name="connsiteX628" fmla="*/ 1004522 w 1014355"/>
                <a:gd name="connsiteY628" fmla="*/ 296375 h 332962"/>
                <a:gd name="connsiteX629" fmla="*/ 1006737 w 1014355"/>
                <a:gd name="connsiteY629" fmla="*/ 295625 h 332962"/>
                <a:gd name="connsiteX630" fmla="*/ 1006737 w 1014355"/>
                <a:gd name="connsiteY630" fmla="*/ 295625 h 332962"/>
                <a:gd name="connsiteX631" fmla="*/ 1008202 w 1014355"/>
                <a:gd name="connsiteY631" fmla="*/ 294892 h 332962"/>
                <a:gd name="connsiteX632" fmla="*/ 1008202 w 1014355"/>
                <a:gd name="connsiteY632" fmla="*/ 294892 h 332962"/>
                <a:gd name="connsiteX633" fmla="*/ 1009684 w 1014355"/>
                <a:gd name="connsiteY633" fmla="*/ 293410 h 332962"/>
                <a:gd name="connsiteX634" fmla="*/ 1009684 w 1014355"/>
                <a:gd name="connsiteY634" fmla="*/ 293410 h 332962"/>
                <a:gd name="connsiteX635" fmla="*/ 1010417 w 1014355"/>
                <a:gd name="connsiteY635" fmla="*/ 292678 h 332962"/>
                <a:gd name="connsiteX636" fmla="*/ 1010417 w 1014355"/>
                <a:gd name="connsiteY636" fmla="*/ 292678 h 332962"/>
                <a:gd name="connsiteX637" fmla="*/ 1011166 w 1014355"/>
                <a:gd name="connsiteY637" fmla="*/ 291945 h 332962"/>
                <a:gd name="connsiteX638" fmla="*/ 1011166 w 1014355"/>
                <a:gd name="connsiteY638" fmla="*/ 291945 h 332962"/>
                <a:gd name="connsiteX639" fmla="*/ 1011899 w 1014355"/>
                <a:gd name="connsiteY639" fmla="*/ 291195 h 332962"/>
                <a:gd name="connsiteX640" fmla="*/ 1011899 w 1014355"/>
                <a:gd name="connsiteY640" fmla="*/ 290463 h 332962"/>
                <a:gd name="connsiteX641" fmla="*/ 1011899 w 1014355"/>
                <a:gd name="connsiteY641" fmla="*/ 43143 h 332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</a:cxnLst>
              <a:rect l="l" t="t" r="r" b="b"/>
              <a:pathLst>
                <a:path w="1014355" h="332962">
                  <a:moveTo>
                    <a:pt x="1014846" y="43143"/>
                  </a:moveTo>
                  <a:lnTo>
                    <a:pt x="1014846" y="45358"/>
                  </a:lnTo>
                  <a:lnTo>
                    <a:pt x="1014114" y="46108"/>
                  </a:lnTo>
                  <a:lnTo>
                    <a:pt x="1012631" y="47572"/>
                  </a:lnTo>
                  <a:lnTo>
                    <a:pt x="1011899" y="49055"/>
                  </a:lnTo>
                  <a:lnTo>
                    <a:pt x="1009684" y="49787"/>
                  </a:lnTo>
                  <a:lnTo>
                    <a:pt x="1008202" y="51269"/>
                  </a:lnTo>
                  <a:lnTo>
                    <a:pt x="1005987" y="52002"/>
                  </a:lnTo>
                  <a:lnTo>
                    <a:pt x="1003772" y="53484"/>
                  </a:lnTo>
                  <a:lnTo>
                    <a:pt x="1000825" y="54217"/>
                  </a:lnTo>
                  <a:lnTo>
                    <a:pt x="997861" y="54966"/>
                  </a:lnTo>
                  <a:lnTo>
                    <a:pt x="994181" y="56431"/>
                  </a:lnTo>
                  <a:lnTo>
                    <a:pt x="991216" y="57181"/>
                  </a:lnTo>
                  <a:lnTo>
                    <a:pt x="986787" y="57914"/>
                  </a:lnTo>
                  <a:lnTo>
                    <a:pt x="983107" y="59396"/>
                  </a:lnTo>
                  <a:lnTo>
                    <a:pt x="973498" y="60861"/>
                  </a:lnTo>
                  <a:lnTo>
                    <a:pt x="963907" y="63076"/>
                  </a:lnTo>
                  <a:lnTo>
                    <a:pt x="952101" y="64558"/>
                  </a:lnTo>
                  <a:lnTo>
                    <a:pt x="940277" y="66040"/>
                  </a:lnTo>
                  <a:lnTo>
                    <a:pt x="926988" y="68255"/>
                  </a:lnTo>
                  <a:lnTo>
                    <a:pt x="912967" y="69737"/>
                  </a:lnTo>
                  <a:lnTo>
                    <a:pt x="898197" y="71202"/>
                  </a:lnTo>
                  <a:lnTo>
                    <a:pt x="881961" y="72684"/>
                  </a:lnTo>
                  <a:lnTo>
                    <a:pt x="864975" y="74167"/>
                  </a:lnTo>
                  <a:lnTo>
                    <a:pt x="847257" y="75632"/>
                  </a:lnTo>
                  <a:lnTo>
                    <a:pt x="829539" y="77114"/>
                  </a:lnTo>
                  <a:lnTo>
                    <a:pt x="810356" y="77846"/>
                  </a:lnTo>
                  <a:lnTo>
                    <a:pt x="790423" y="79329"/>
                  </a:lnTo>
                  <a:lnTo>
                    <a:pt x="769741" y="80061"/>
                  </a:lnTo>
                  <a:lnTo>
                    <a:pt x="748343" y="81544"/>
                  </a:lnTo>
                  <a:lnTo>
                    <a:pt x="726928" y="82276"/>
                  </a:lnTo>
                  <a:lnTo>
                    <a:pt x="704048" y="83026"/>
                  </a:lnTo>
                  <a:lnTo>
                    <a:pt x="681151" y="83758"/>
                  </a:lnTo>
                  <a:lnTo>
                    <a:pt x="657538" y="84491"/>
                  </a:lnTo>
                  <a:lnTo>
                    <a:pt x="633908" y="84491"/>
                  </a:lnTo>
                  <a:lnTo>
                    <a:pt x="609546" y="85240"/>
                  </a:lnTo>
                  <a:lnTo>
                    <a:pt x="584451" y="85973"/>
                  </a:lnTo>
                  <a:lnTo>
                    <a:pt x="430151" y="85973"/>
                  </a:lnTo>
                  <a:lnTo>
                    <a:pt x="405789" y="85240"/>
                  </a:lnTo>
                  <a:lnTo>
                    <a:pt x="380694" y="85240"/>
                  </a:lnTo>
                  <a:lnTo>
                    <a:pt x="357064" y="84491"/>
                  </a:lnTo>
                  <a:lnTo>
                    <a:pt x="333434" y="83758"/>
                  </a:lnTo>
                  <a:lnTo>
                    <a:pt x="310554" y="83026"/>
                  </a:lnTo>
                  <a:lnTo>
                    <a:pt x="288407" y="82276"/>
                  </a:lnTo>
                  <a:lnTo>
                    <a:pt x="266259" y="81544"/>
                  </a:lnTo>
                  <a:lnTo>
                    <a:pt x="244844" y="80061"/>
                  </a:lnTo>
                  <a:lnTo>
                    <a:pt x="224911" y="79329"/>
                  </a:lnTo>
                  <a:lnTo>
                    <a:pt x="204978" y="77846"/>
                  </a:lnTo>
                  <a:lnTo>
                    <a:pt x="185795" y="77114"/>
                  </a:lnTo>
                  <a:lnTo>
                    <a:pt x="167327" y="75632"/>
                  </a:lnTo>
                  <a:lnTo>
                    <a:pt x="149609" y="74167"/>
                  </a:lnTo>
                  <a:lnTo>
                    <a:pt x="132638" y="72684"/>
                  </a:lnTo>
                  <a:lnTo>
                    <a:pt x="117135" y="71202"/>
                  </a:lnTo>
                  <a:lnTo>
                    <a:pt x="102369" y="69737"/>
                  </a:lnTo>
                  <a:lnTo>
                    <a:pt x="87605" y="68255"/>
                  </a:lnTo>
                  <a:lnTo>
                    <a:pt x="75054" y="66040"/>
                  </a:lnTo>
                  <a:lnTo>
                    <a:pt x="62505" y="64558"/>
                  </a:lnTo>
                  <a:lnTo>
                    <a:pt x="51430" y="63076"/>
                  </a:lnTo>
                  <a:lnTo>
                    <a:pt x="41095" y="60861"/>
                  </a:lnTo>
                  <a:lnTo>
                    <a:pt x="32236" y="59396"/>
                  </a:lnTo>
                  <a:lnTo>
                    <a:pt x="27807" y="57914"/>
                  </a:lnTo>
                  <a:lnTo>
                    <a:pt x="24115" y="57181"/>
                  </a:lnTo>
                  <a:lnTo>
                    <a:pt x="20423" y="56431"/>
                  </a:lnTo>
                  <a:lnTo>
                    <a:pt x="17470" y="54966"/>
                  </a:lnTo>
                  <a:lnTo>
                    <a:pt x="14518" y="54217"/>
                  </a:lnTo>
                  <a:lnTo>
                    <a:pt x="11564" y="53484"/>
                  </a:lnTo>
                  <a:lnTo>
                    <a:pt x="8612" y="52002"/>
                  </a:lnTo>
                  <a:lnTo>
                    <a:pt x="7134" y="51269"/>
                  </a:lnTo>
                  <a:lnTo>
                    <a:pt x="4920" y="49787"/>
                  </a:lnTo>
                  <a:lnTo>
                    <a:pt x="3444" y="49055"/>
                  </a:lnTo>
                  <a:lnTo>
                    <a:pt x="1967" y="47572"/>
                  </a:lnTo>
                  <a:lnTo>
                    <a:pt x="1230" y="46108"/>
                  </a:lnTo>
                  <a:lnTo>
                    <a:pt x="490" y="45358"/>
                  </a:lnTo>
                  <a:lnTo>
                    <a:pt x="490" y="41678"/>
                  </a:lnTo>
                  <a:lnTo>
                    <a:pt x="1230" y="40928"/>
                  </a:lnTo>
                  <a:lnTo>
                    <a:pt x="1967" y="39463"/>
                  </a:lnTo>
                  <a:lnTo>
                    <a:pt x="3444" y="37981"/>
                  </a:lnTo>
                  <a:lnTo>
                    <a:pt x="4920" y="37248"/>
                  </a:lnTo>
                  <a:lnTo>
                    <a:pt x="7134" y="35766"/>
                  </a:lnTo>
                  <a:lnTo>
                    <a:pt x="8612" y="35034"/>
                  </a:lnTo>
                  <a:lnTo>
                    <a:pt x="11564" y="33551"/>
                  </a:lnTo>
                  <a:lnTo>
                    <a:pt x="14518" y="32819"/>
                  </a:lnTo>
                  <a:lnTo>
                    <a:pt x="17470" y="31337"/>
                  </a:lnTo>
                  <a:lnTo>
                    <a:pt x="20423" y="30604"/>
                  </a:lnTo>
                  <a:lnTo>
                    <a:pt x="24115" y="29854"/>
                  </a:lnTo>
                  <a:lnTo>
                    <a:pt x="27807" y="29122"/>
                  </a:lnTo>
                  <a:lnTo>
                    <a:pt x="32236" y="27640"/>
                  </a:lnTo>
                  <a:lnTo>
                    <a:pt x="41095" y="26175"/>
                  </a:lnTo>
                  <a:lnTo>
                    <a:pt x="51430" y="23960"/>
                  </a:lnTo>
                  <a:lnTo>
                    <a:pt x="62505" y="22477"/>
                  </a:lnTo>
                  <a:lnTo>
                    <a:pt x="75054" y="20263"/>
                  </a:lnTo>
                  <a:lnTo>
                    <a:pt x="87605" y="18781"/>
                  </a:lnTo>
                  <a:lnTo>
                    <a:pt x="102369" y="17316"/>
                  </a:lnTo>
                  <a:lnTo>
                    <a:pt x="117135" y="15833"/>
                  </a:lnTo>
                  <a:lnTo>
                    <a:pt x="132638" y="14351"/>
                  </a:lnTo>
                  <a:lnTo>
                    <a:pt x="149609" y="12886"/>
                  </a:lnTo>
                  <a:lnTo>
                    <a:pt x="167327" y="11404"/>
                  </a:lnTo>
                  <a:lnTo>
                    <a:pt x="185795" y="9921"/>
                  </a:lnTo>
                  <a:lnTo>
                    <a:pt x="204978" y="9189"/>
                  </a:lnTo>
                  <a:lnTo>
                    <a:pt x="224911" y="7707"/>
                  </a:lnTo>
                  <a:lnTo>
                    <a:pt x="244844" y="6974"/>
                  </a:lnTo>
                  <a:lnTo>
                    <a:pt x="266259" y="5492"/>
                  </a:lnTo>
                  <a:lnTo>
                    <a:pt x="288407" y="4760"/>
                  </a:lnTo>
                  <a:lnTo>
                    <a:pt x="310554" y="4027"/>
                  </a:lnTo>
                  <a:lnTo>
                    <a:pt x="333434" y="3277"/>
                  </a:lnTo>
                  <a:lnTo>
                    <a:pt x="357064" y="2545"/>
                  </a:lnTo>
                  <a:lnTo>
                    <a:pt x="380694" y="1812"/>
                  </a:lnTo>
                  <a:lnTo>
                    <a:pt x="405789" y="1812"/>
                  </a:lnTo>
                  <a:lnTo>
                    <a:pt x="430151" y="1062"/>
                  </a:lnTo>
                  <a:lnTo>
                    <a:pt x="455995" y="1062"/>
                  </a:lnTo>
                  <a:lnTo>
                    <a:pt x="481090" y="330"/>
                  </a:lnTo>
                  <a:lnTo>
                    <a:pt x="507667" y="330"/>
                  </a:lnTo>
                  <a:lnTo>
                    <a:pt x="533512" y="1062"/>
                  </a:lnTo>
                  <a:lnTo>
                    <a:pt x="584451" y="1062"/>
                  </a:lnTo>
                  <a:lnTo>
                    <a:pt x="609546" y="1812"/>
                  </a:lnTo>
                  <a:lnTo>
                    <a:pt x="633908" y="1812"/>
                  </a:lnTo>
                  <a:lnTo>
                    <a:pt x="658271" y="2545"/>
                  </a:lnTo>
                  <a:lnTo>
                    <a:pt x="681151" y="3277"/>
                  </a:lnTo>
                  <a:lnTo>
                    <a:pt x="704048" y="4027"/>
                  </a:lnTo>
                  <a:lnTo>
                    <a:pt x="726928" y="4760"/>
                  </a:lnTo>
                  <a:lnTo>
                    <a:pt x="748343" y="5492"/>
                  </a:lnTo>
                  <a:lnTo>
                    <a:pt x="769741" y="6974"/>
                  </a:lnTo>
                  <a:lnTo>
                    <a:pt x="790423" y="7707"/>
                  </a:lnTo>
                  <a:lnTo>
                    <a:pt x="810356" y="9189"/>
                  </a:lnTo>
                  <a:lnTo>
                    <a:pt x="829539" y="9921"/>
                  </a:lnTo>
                  <a:lnTo>
                    <a:pt x="848007" y="11404"/>
                  </a:lnTo>
                  <a:lnTo>
                    <a:pt x="864975" y="12886"/>
                  </a:lnTo>
                  <a:lnTo>
                    <a:pt x="881961" y="14351"/>
                  </a:lnTo>
                  <a:lnTo>
                    <a:pt x="898197" y="15833"/>
                  </a:lnTo>
                  <a:lnTo>
                    <a:pt x="912967" y="17316"/>
                  </a:lnTo>
                  <a:lnTo>
                    <a:pt x="926988" y="18781"/>
                  </a:lnTo>
                  <a:lnTo>
                    <a:pt x="940277" y="20263"/>
                  </a:lnTo>
                  <a:lnTo>
                    <a:pt x="952101" y="22477"/>
                  </a:lnTo>
                  <a:lnTo>
                    <a:pt x="963907" y="23960"/>
                  </a:lnTo>
                  <a:lnTo>
                    <a:pt x="973498" y="26175"/>
                  </a:lnTo>
                  <a:lnTo>
                    <a:pt x="983107" y="27640"/>
                  </a:lnTo>
                  <a:lnTo>
                    <a:pt x="986787" y="29122"/>
                  </a:lnTo>
                  <a:lnTo>
                    <a:pt x="991216" y="29854"/>
                  </a:lnTo>
                  <a:lnTo>
                    <a:pt x="994181" y="30604"/>
                  </a:lnTo>
                  <a:lnTo>
                    <a:pt x="997861" y="31337"/>
                  </a:lnTo>
                  <a:lnTo>
                    <a:pt x="1000825" y="32819"/>
                  </a:lnTo>
                  <a:lnTo>
                    <a:pt x="1003772" y="33551"/>
                  </a:lnTo>
                  <a:lnTo>
                    <a:pt x="1005987" y="35034"/>
                  </a:lnTo>
                  <a:lnTo>
                    <a:pt x="1008202" y="35766"/>
                  </a:lnTo>
                  <a:lnTo>
                    <a:pt x="1009684" y="37248"/>
                  </a:lnTo>
                  <a:lnTo>
                    <a:pt x="1011899" y="37981"/>
                  </a:lnTo>
                  <a:lnTo>
                    <a:pt x="1012631" y="39463"/>
                  </a:lnTo>
                  <a:lnTo>
                    <a:pt x="1014114" y="40928"/>
                  </a:lnTo>
                  <a:lnTo>
                    <a:pt x="1014846" y="41678"/>
                  </a:lnTo>
                  <a:close/>
                  <a:moveTo>
                    <a:pt x="1011899" y="42410"/>
                  </a:moveTo>
                  <a:lnTo>
                    <a:pt x="1011899" y="43143"/>
                  </a:lnTo>
                  <a:lnTo>
                    <a:pt x="1011166" y="41678"/>
                  </a:lnTo>
                  <a:lnTo>
                    <a:pt x="1011166" y="42410"/>
                  </a:lnTo>
                  <a:lnTo>
                    <a:pt x="1010417" y="40928"/>
                  </a:lnTo>
                  <a:lnTo>
                    <a:pt x="1010417" y="41678"/>
                  </a:lnTo>
                  <a:lnTo>
                    <a:pt x="1009684" y="40196"/>
                  </a:lnTo>
                  <a:lnTo>
                    <a:pt x="1009684" y="40196"/>
                  </a:lnTo>
                  <a:lnTo>
                    <a:pt x="1008202" y="39463"/>
                  </a:lnTo>
                  <a:lnTo>
                    <a:pt x="1008202" y="39463"/>
                  </a:lnTo>
                  <a:lnTo>
                    <a:pt x="1006737" y="38713"/>
                  </a:lnTo>
                  <a:lnTo>
                    <a:pt x="1006737" y="38713"/>
                  </a:lnTo>
                  <a:lnTo>
                    <a:pt x="1004522" y="37248"/>
                  </a:lnTo>
                  <a:lnTo>
                    <a:pt x="1004522" y="37981"/>
                  </a:lnTo>
                  <a:lnTo>
                    <a:pt x="1002308" y="36498"/>
                  </a:lnTo>
                  <a:lnTo>
                    <a:pt x="1002308" y="36498"/>
                  </a:lnTo>
                  <a:lnTo>
                    <a:pt x="1000093" y="35766"/>
                  </a:lnTo>
                  <a:lnTo>
                    <a:pt x="1000093" y="35766"/>
                  </a:lnTo>
                  <a:lnTo>
                    <a:pt x="997128" y="34284"/>
                  </a:lnTo>
                  <a:lnTo>
                    <a:pt x="997128" y="34284"/>
                  </a:lnTo>
                  <a:lnTo>
                    <a:pt x="993448" y="33551"/>
                  </a:lnTo>
                  <a:lnTo>
                    <a:pt x="993448" y="33551"/>
                  </a:lnTo>
                  <a:lnTo>
                    <a:pt x="989751" y="32819"/>
                  </a:lnTo>
                  <a:lnTo>
                    <a:pt x="990484" y="32819"/>
                  </a:lnTo>
                  <a:lnTo>
                    <a:pt x="986054" y="32069"/>
                  </a:lnTo>
                  <a:lnTo>
                    <a:pt x="986054" y="32069"/>
                  </a:lnTo>
                  <a:lnTo>
                    <a:pt x="982357" y="30604"/>
                  </a:lnTo>
                  <a:lnTo>
                    <a:pt x="982357" y="30604"/>
                  </a:lnTo>
                  <a:lnTo>
                    <a:pt x="973498" y="29122"/>
                  </a:lnTo>
                  <a:lnTo>
                    <a:pt x="973498" y="29122"/>
                  </a:lnTo>
                  <a:lnTo>
                    <a:pt x="963174" y="26907"/>
                  </a:lnTo>
                  <a:lnTo>
                    <a:pt x="963174" y="26907"/>
                  </a:lnTo>
                  <a:lnTo>
                    <a:pt x="952101" y="25425"/>
                  </a:lnTo>
                  <a:lnTo>
                    <a:pt x="952101" y="25425"/>
                  </a:lnTo>
                  <a:lnTo>
                    <a:pt x="939545" y="23960"/>
                  </a:lnTo>
                  <a:lnTo>
                    <a:pt x="939545" y="23960"/>
                  </a:lnTo>
                  <a:lnTo>
                    <a:pt x="926988" y="21745"/>
                  </a:lnTo>
                  <a:lnTo>
                    <a:pt x="926988" y="21745"/>
                  </a:lnTo>
                  <a:lnTo>
                    <a:pt x="912235" y="20263"/>
                  </a:lnTo>
                  <a:lnTo>
                    <a:pt x="912235" y="20263"/>
                  </a:lnTo>
                  <a:lnTo>
                    <a:pt x="897464" y="18781"/>
                  </a:lnTo>
                  <a:lnTo>
                    <a:pt x="897464" y="18781"/>
                  </a:lnTo>
                  <a:lnTo>
                    <a:pt x="881961" y="17298"/>
                  </a:lnTo>
                  <a:lnTo>
                    <a:pt x="881961" y="17298"/>
                  </a:lnTo>
                  <a:lnTo>
                    <a:pt x="864975" y="15833"/>
                  </a:lnTo>
                  <a:lnTo>
                    <a:pt x="864975" y="15833"/>
                  </a:lnTo>
                  <a:lnTo>
                    <a:pt x="847257" y="14351"/>
                  </a:lnTo>
                  <a:lnTo>
                    <a:pt x="847257" y="14351"/>
                  </a:lnTo>
                  <a:lnTo>
                    <a:pt x="828807" y="12869"/>
                  </a:lnTo>
                  <a:lnTo>
                    <a:pt x="828807" y="12869"/>
                  </a:lnTo>
                  <a:lnTo>
                    <a:pt x="810356" y="12136"/>
                  </a:lnTo>
                  <a:lnTo>
                    <a:pt x="810356" y="12136"/>
                  </a:lnTo>
                  <a:lnTo>
                    <a:pt x="790423" y="10654"/>
                  </a:lnTo>
                  <a:lnTo>
                    <a:pt x="790423" y="10654"/>
                  </a:lnTo>
                  <a:lnTo>
                    <a:pt x="769741" y="9921"/>
                  </a:lnTo>
                  <a:lnTo>
                    <a:pt x="769741" y="9921"/>
                  </a:lnTo>
                  <a:lnTo>
                    <a:pt x="748343" y="8439"/>
                  </a:lnTo>
                  <a:lnTo>
                    <a:pt x="748343" y="8439"/>
                  </a:lnTo>
                  <a:lnTo>
                    <a:pt x="726928" y="7707"/>
                  </a:lnTo>
                  <a:lnTo>
                    <a:pt x="726928" y="7707"/>
                  </a:lnTo>
                  <a:lnTo>
                    <a:pt x="704048" y="6974"/>
                  </a:lnTo>
                  <a:lnTo>
                    <a:pt x="704048" y="6974"/>
                  </a:lnTo>
                  <a:lnTo>
                    <a:pt x="681151" y="6224"/>
                  </a:lnTo>
                  <a:lnTo>
                    <a:pt x="681151" y="6224"/>
                  </a:lnTo>
                  <a:lnTo>
                    <a:pt x="657538" y="5492"/>
                  </a:lnTo>
                  <a:lnTo>
                    <a:pt x="657538" y="5492"/>
                  </a:lnTo>
                  <a:lnTo>
                    <a:pt x="633908" y="4760"/>
                  </a:lnTo>
                  <a:lnTo>
                    <a:pt x="609546" y="4760"/>
                  </a:lnTo>
                  <a:lnTo>
                    <a:pt x="584451" y="4027"/>
                  </a:lnTo>
                  <a:lnTo>
                    <a:pt x="430151" y="4027"/>
                  </a:lnTo>
                  <a:lnTo>
                    <a:pt x="405789" y="4760"/>
                  </a:lnTo>
                  <a:lnTo>
                    <a:pt x="380694" y="4760"/>
                  </a:lnTo>
                  <a:lnTo>
                    <a:pt x="357064" y="5492"/>
                  </a:lnTo>
                  <a:lnTo>
                    <a:pt x="357064" y="5492"/>
                  </a:lnTo>
                  <a:lnTo>
                    <a:pt x="333434" y="6224"/>
                  </a:lnTo>
                  <a:lnTo>
                    <a:pt x="333434" y="6224"/>
                  </a:lnTo>
                  <a:lnTo>
                    <a:pt x="310554" y="6974"/>
                  </a:lnTo>
                  <a:lnTo>
                    <a:pt x="310554" y="6974"/>
                  </a:lnTo>
                  <a:lnTo>
                    <a:pt x="288407" y="7707"/>
                  </a:lnTo>
                  <a:lnTo>
                    <a:pt x="288407" y="7707"/>
                  </a:lnTo>
                  <a:lnTo>
                    <a:pt x="266259" y="8439"/>
                  </a:lnTo>
                  <a:lnTo>
                    <a:pt x="266259" y="8439"/>
                  </a:lnTo>
                  <a:lnTo>
                    <a:pt x="245594" y="9921"/>
                  </a:lnTo>
                  <a:lnTo>
                    <a:pt x="245594" y="9921"/>
                  </a:lnTo>
                  <a:lnTo>
                    <a:pt x="224911" y="10654"/>
                  </a:lnTo>
                  <a:lnTo>
                    <a:pt x="224911" y="10654"/>
                  </a:lnTo>
                  <a:lnTo>
                    <a:pt x="204978" y="12136"/>
                  </a:lnTo>
                  <a:lnTo>
                    <a:pt x="204978" y="12136"/>
                  </a:lnTo>
                  <a:lnTo>
                    <a:pt x="185795" y="12869"/>
                  </a:lnTo>
                  <a:lnTo>
                    <a:pt x="185795" y="12869"/>
                  </a:lnTo>
                  <a:lnTo>
                    <a:pt x="167327" y="14351"/>
                  </a:lnTo>
                  <a:lnTo>
                    <a:pt x="167327" y="14351"/>
                  </a:lnTo>
                  <a:lnTo>
                    <a:pt x="149609" y="15833"/>
                  </a:lnTo>
                  <a:lnTo>
                    <a:pt x="149609" y="15833"/>
                  </a:lnTo>
                  <a:lnTo>
                    <a:pt x="133375" y="17298"/>
                  </a:lnTo>
                  <a:lnTo>
                    <a:pt x="133375" y="17298"/>
                  </a:lnTo>
                  <a:lnTo>
                    <a:pt x="117135" y="18781"/>
                  </a:lnTo>
                  <a:lnTo>
                    <a:pt x="117135" y="18781"/>
                  </a:lnTo>
                  <a:lnTo>
                    <a:pt x="102369" y="20263"/>
                  </a:lnTo>
                  <a:lnTo>
                    <a:pt x="102369" y="20263"/>
                  </a:lnTo>
                  <a:lnTo>
                    <a:pt x="88343" y="21745"/>
                  </a:lnTo>
                  <a:lnTo>
                    <a:pt x="88343" y="21745"/>
                  </a:lnTo>
                  <a:lnTo>
                    <a:pt x="75054" y="23960"/>
                  </a:lnTo>
                  <a:lnTo>
                    <a:pt x="75054" y="23960"/>
                  </a:lnTo>
                  <a:lnTo>
                    <a:pt x="63243" y="25425"/>
                  </a:lnTo>
                  <a:lnTo>
                    <a:pt x="63243" y="25425"/>
                  </a:lnTo>
                  <a:lnTo>
                    <a:pt x="52169" y="26907"/>
                  </a:lnTo>
                  <a:lnTo>
                    <a:pt x="52169" y="26907"/>
                  </a:lnTo>
                  <a:lnTo>
                    <a:pt x="41833" y="29122"/>
                  </a:lnTo>
                  <a:lnTo>
                    <a:pt x="41833" y="29122"/>
                  </a:lnTo>
                  <a:lnTo>
                    <a:pt x="32974" y="30604"/>
                  </a:lnTo>
                  <a:lnTo>
                    <a:pt x="32974" y="30604"/>
                  </a:lnTo>
                  <a:lnTo>
                    <a:pt x="28544" y="32069"/>
                  </a:lnTo>
                  <a:lnTo>
                    <a:pt x="28544" y="32069"/>
                  </a:lnTo>
                  <a:lnTo>
                    <a:pt x="24852" y="32819"/>
                  </a:lnTo>
                  <a:lnTo>
                    <a:pt x="24852" y="32819"/>
                  </a:lnTo>
                  <a:lnTo>
                    <a:pt x="21162" y="33551"/>
                  </a:lnTo>
                  <a:lnTo>
                    <a:pt x="21162" y="33551"/>
                  </a:lnTo>
                  <a:lnTo>
                    <a:pt x="18208" y="34284"/>
                  </a:lnTo>
                  <a:lnTo>
                    <a:pt x="18208" y="34284"/>
                  </a:lnTo>
                  <a:lnTo>
                    <a:pt x="15256" y="35766"/>
                  </a:lnTo>
                  <a:lnTo>
                    <a:pt x="15256" y="35766"/>
                  </a:lnTo>
                  <a:lnTo>
                    <a:pt x="12303" y="36498"/>
                  </a:lnTo>
                  <a:lnTo>
                    <a:pt x="12303" y="36498"/>
                  </a:lnTo>
                  <a:lnTo>
                    <a:pt x="10089" y="37981"/>
                  </a:lnTo>
                  <a:lnTo>
                    <a:pt x="10089" y="37248"/>
                  </a:lnTo>
                  <a:lnTo>
                    <a:pt x="7874" y="38713"/>
                  </a:lnTo>
                  <a:lnTo>
                    <a:pt x="8612" y="38713"/>
                  </a:lnTo>
                  <a:lnTo>
                    <a:pt x="6397" y="39463"/>
                  </a:lnTo>
                  <a:lnTo>
                    <a:pt x="6397" y="39463"/>
                  </a:lnTo>
                  <a:lnTo>
                    <a:pt x="4920" y="40196"/>
                  </a:lnTo>
                  <a:lnTo>
                    <a:pt x="5659" y="40196"/>
                  </a:lnTo>
                  <a:lnTo>
                    <a:pt x="4182" y="41678"/>
                  </a:lnTo>
                  <a:lnTo>
                    <a:pt x="4182" y="40928"/>
                  </a:lnTo>
                  <a:lnTo>
                    <a:pt x="3444" y="42410"/>
                  </a:lnTo>
                  <a:lnTo>
                    <a:pt x="3444" y="41678"/>
                  </a:lnTo>
                  <a:lnTo>
                    <a:pt x="3444" y="43143"/>
                  </a:lnTo>
                  <a:lnTo>
                    <a:pt x="3444" y="42410"/>
                  </a:lnTo>
                  <a:lnTo>
                    <a:pt x="3444" y="43893"/>
                  </a:lnTo>
                  <a:lnTo>
                    <a:pt x="3444" y="43160"/>
                  </a:lnTo>
                  <a:lnTo>
                    <a:pt x="3444" y="44625"/>
                  </a:lnTo>
                  <a:lnTo>
                    <a:pt x="3444" y="43893"/>
                  </a:lnTo>
                  <a:lnTo>
                    <a:pt x="3444" y="45375"/>
                  </a:lnTo>
                  <a:lnTo>
                    <a:pt x="3444" y="44625"/>
                  </a:lnTo>
                  <a:lnTo>
                    <a:pt x="4182" y="45375"/>
                  </a:lnTo>
                  <a:lnTo>
                    <a:pt x="4182" y="45375"/>
                  </a:lnTo>
                  <a:lnTo>
                    <a:pt x="5659" y="46840"/>
                  </a:lnTo>
                  <a:lnTo>
                    <a:pt x="4920" y="46108"/>
                  </a:lnTo>
                  <a:lnTo>
                    <a:pt x="6397" y="47590"/>
                  </a:lnTo>
                  <a:lnTo>
                    <a:pt x="6397" y="47590"/>
                  </a:lnTo>
                  <a:lnTo>
                    <a:pt x="8612" y="48322"/>
                  </a:lnTo>
                  <a:lnTo>
                    <a:pt x="7874" y="48322"/>
                  </a:lnTo>
                  <a:lnTo>
                    <a:pt x="10089" y="49055"/>
                  </a:lnTo>
                  <a:lnTo>
                    <a:pt x="10089" y="49055"/>
                  </a:lnTo>
                  <a:lnTo>
                    <a:pt x="12303" y="50537"/>
                  </a:lnTo>
                  <a:lnTo>
                    <a:pt x="12303" y="50537"/>
                  </a:lnTo>
                  <a:lnTo>
                    <a:pt x="15256" y="51269"/>
                  </a:lnTo>
                  <a:lnTo>
                    <a:pt x="15256" y="51269"/>
                  </a:lnTo>
                  <a:lnTo>
                    <a:pt x="18208" y="52019"/>
                  </a:lnTo>
                  <a:lnTo>
                    <a:pt x="18208" y="52019"/>
                  </a:lnTo>
                  <a:lnTo>
                    <a:pt x="21162" y="53484"/>
                  </a:lnTo>
                  <a:lnTo>
                    <a:pt x="21162" y="53484"/>
                  </a:lnTo>
                  <a:lnTo>
                    <a:pt x="24852" y="54234"/>
                  </a:lnTo>
                  <a:lnTo>
                    <a:pt x="24852" y="54234"/>
                  </a:lnTo>
                  <a:lnTo>
                    <a:pt x="28544" y="54966"/>
                  </a:lnTo>
                  <a:lnTo>
                    <a:pt x="28544" y="54966"/>
                  </a:lnTo>
                  <a:lnTo>
                    <a:pt x="32974" y="56449"/>
                  </a:lnTo>
                  <a:lnTo>
                    <a:pt x="32974" y="56449"/>
                  </a:lnTo>
                  <a:lnTo>
                    <a:pt x="41833" y="57914"/>
                  </a:lnTo>
                  <a:lnTo>
                    <a:pt x="41833" y="57914"/>
                  </a:lnTo>
                  <a:lnTo>
                    <a:pt x="52169" y="60129"/>
                  </a:lnTo>
                  <a:lnTo>
                    <a:pt x="52169" y="60129"/>
                  </a:lnTo>
                  <a:lnTo>
                    <a:pt x="63243" y="61611"/>
                  </a:lnTo>
                  <a:lnTo>
                    <a:pt x="63243" y="61611"/>
                  </a:lnTo>
                  <a:lnTo>
                    <a:pt x="75054" y="63093"/>
                  </a:lnTo>
                  <a:lnTo>
                    <a:pt x="75054" y="63093"/>
                  </a:lnTo>
                  <a:lnTo>
                    <a:pt x="88343" y="65308"/>
                  </a:lnTo>
                  <a:lnTo>
                    <a:pt x="88343" y="65308"/>
                  </a:lnTo>
                  <a:lnTo>
                    <a:pt x="102369" y="66773"/>
                  </a:lnTo>
                  <a:lnTo>
                    <a:pt x="102369" y="66773"/>
                  </a:lnTo>
                  <a:lnTo>
                    <a:pt x="117135" y="68255"/>
                  </a:lnTo>
                  <a:lnTo>
                    <a:pt x="117135" y="68255"/>
                  </a:lnTo>
                  <a:lnTo>
                    <a:pt x="133375" y="69737"/>
                  </a:lnTo>
                  <a:lnTo>
                    <a:pt x="133375" y="69737"/>
                  </a:lnTo>
                  <a:lnTo>
                    <a:pt x="150359" y="71219"/>
                  </a:lnTo>
                  <a:lnTo>
                    <a:pt x="150359" y="71219"/>
                  </a:lnTo>
                  <a:lnTo>
                    <a:pt x="167327" y="72684"/>
                  </a:lnTo>
                  <a:lnTo>
                    <a:pt x="167327" y="72684"/>
                  </a:lnTo>
                  <a:lnTo>
                    <a:pt x="185795" y="73434"/>
                  </a:lnTo>
                  <a:lnTo>
                    <a:pt x="185795" y="73434"/>
                  </a:lnTo>
                  <a:lnTo>
                    <a:pt x="204978" y="74899"/>
                  </a:lnTo>
                  <a:lnTo>
                    <a:pt x="204978" y="74899"/>
                  </a:lnTo>
                  <a:lnTo>
                    <a:pt x="224911" y="76382"/>
                  </a:lnTo>
                  <a:lnTo>
                    <a:pt x="245594" y="77114"/>
                  </a:lnTo>
                  <a:lnTo>
                    <a:pt x="245594" y="77114"/>
                  </a:lnTo>
                  <a:lnTo>
                    <a:pt x="266259" y="77864"/>
                  </a:lnTo>
                  <a:lnTo>
                    <a:pt x="266259" y="77864"/>
                  </a:lnTo>
                  <a:lnTo>
                    <a:pt x="288407" y="79329"/>
                  </a:lnTo>
                  <a:lnTo>
                    <a:pt x="288407" y="79329"/>
                  </a:lnTo>
                  <a:lnTo>
                    <a:pt x="310554" y="80079"/>
                  </a:lnTo>
                  <a:lnTo>
                    <a:pt x="310554" y="80079"/>
                  </a:lnTo>
                  <a:lnTo>
                    <a:pt x="333434" y="80811"/>
                  </a:lnTo>
                  <a:lnTo>
                    <a:pt x="333434" y="80811"/>
                  </a:lnTo>
                  <a:lnTo>
                    <a:pt x="357064" y="81544"/>
                  </a:lnTo>
                  <a:lnTo>
                    <a:pt x="381426" y="81544"/>
                  </a:lnTo>
                  <a:lnTo>
                    <a:pt x="405789" y="82276"/>
                  </a:lnTo>
                  <a:lnTo>
                    <a:pt x="405789" y="82276"/>
                  </a:lnTo>
                  <a:lnTo>
                    <a:pt x="430151" y="83026"/>
                  </a:lnTo>
                  <a:lnTo>
                    <a:pt x="559339" y="83026"/>
                  </a:lnTo>
                  <a:lnTo>
                    <a:pt x="584451" y="82276"/>
                  </a:lnTo>
                  <a:lnTo>
                    <a:pt x="609546" y="82276"/>
                  </a:lnTo>
                  <a:lnTo>
                    <a:pt x="633908" y="81544"/>
                  </a:lnTo>
                  <a:lnTo>
                    <a:pt x="657538" y="81544"/>
                  </a:lnTo>
                  <a:lnTo>
                    <a:pt x="681151" y="80811"/>
                  </a:lnTo>
                  <a:lnTo>
                    <a:pt x="681151" y="80811"/>
                  </a:lnTo>
                  <a:lnTo>
                    <a:pt x="704048" y="80079"/>
                  </a:lnTo>
                  <a:lnTo>
                    <a:pt x="704048" y="80079"/>
                  </a:lnTo>
                  <a:lnTo>
                    <a:pt x="726928" y="79329"/>
                  </a:lnTo>
                  <a:lnTo>
                    <a:pt x="726928" y="79329"/>
                  </a:lnTo>
                  <a:lnTo>
                    <a:pt x="748343" y="77864"/>
                  </a:lnTo>
                  <a:lnTo>
                    <a:pt x="748343" y="77864"/>
                  </a:lnTo>
                  <a:lnTo>
                    <a:pt x="769741" y="77114"/>
                  </a:lnTo>
                  <a:lnTo>
                    <a:pt x="769741" y="77114"/>
                  </a:lnTo>
                  <a:lnTo>
                    <a:pt x="790423" y="76382"/>
                  </a:lnTo>
                  <a:lnTo>
                    <a:pt x="790423" y="76382"/>
                  </a:lnTo>
                  <a:lnTo>
                    <a:pt x="809606" y="74899"/>
                  </a:lnTo>
                  <a:lnTo>
                    <a:pt x="809606" y="74899"/>
                  </a:lnTo>
                  <a:lnTo>
                    <a:pt x="828807" y="73434"/>
                  </a:lnTo>
                  <a:lnTo>
                    <a:pt x="828807" y="73434"/>
                  </a:lnTo>
                  <a:lnTo>
                    <a:pt x="847257" y="72684"/>
                  </a:lnTo>
                  <a:lnTo>
                    <a:pt x="847257" y="72684"/>
                  </a:lnTo>
                  <a:lnTo>
                    <a:pt x="864975" y="71219"/>
                  </a:lnTo>
                  <a:lnTo>
                    <a:pt x="864975" y="71219"/>
                  </a:lnTo>
                  <a:lnTo>
                    <a:pt x="881961" y="69737"/>
                  </a:lnTo>
                  <a:lnTo>
                    <a:pt x="881961" y="69737"/>
                  </a:lnTo>
                  <a:lnTo>
                    <a:pt x="897464" y="68255"/>
                  </a:lnTo>
                  <a:lnTo>
                    <a:pt x="897464" y="68255"/>
                  </a:lnTo>
                  <a:lnTo>
                    <a:pt x="912235" y="66773"/>
                  </a:lnTo>
                  <a:lnTo>
                    <a:pt x="912235" y="66773"/>
                  </a:lnTo>
                  <a:lnTo>
                    <a:pt x="926988" y="65308"/>
                  </a:lnTo>
                  <a:lnTo>
                    <a:pt x="926988" y="65308"/>
                  </a:lnTo>
                  <a:lnTo>
                    <a:pt x="939545" y="63093"/>
                  </a:lnTo>
                  <a:lnTo>
                    <a:pt x="939545" y="63093"/>
                  </a:lnTo>
                  <a:lnTo>
                    <a:pt x="952101" y="61611"/>
                  </a:lnTo>
                  <a:lnTo>
                    <a:pt x="952101" y="61611"/>
                  </a:lnTo>
                  <a:lnTo>
                    <a:pt x="963174" y="60129"/>
                  </a:lnTo>
                  <a:lnTo>
                    <a:pt x="963174" y="60129"/>
                  </a:lnTo>
                  <a:lnTo>
                    <a:pt x="973498" y="57914"/>
                  </a:lnTo>
                  <a:lnTo>
                    <a:pt x="973498" y="57914"/>
                  </a:lnTo>
                  <a:lnTo>
                    <a:pt x="982357" y="56449"/>
                  </a:lnTo>
                  <a:lnTo>
                    <a:pt x="982357" y="56449"/>
                  </a:lnTo>
                  <a:lnTo>
                    <a:pt x="986054" y="54966"/>
                  </a:lnTo>
                  <a:lnTo>
                    <a:pt x="986054" y="54966"/>
                  </a:lnTo>
                  <a:lnTo>
                    <a:pt x="990484" y="54234"/>
                  </a:lnTo>
                  <a:lnTo>
                    <a:pt x="989751" y="54234"/>
                  </a:lnTo>
                  <a:lnTo>
                    <a:pt x="993448" y="53484"/>
                  </a:lnTo>
                  <a:lnTo>
                    <a:pt x="993448" y="53484"/>
                  </a:lnTo>
                  <a:lnTo>
                    <a:pt x="997128" y="52019"/>
                  </a:lnTo>
                  <a:lnTo>
                    <a:pt x="997128" y="52019"/>
                  </a:lnTo>
                  <a:lnTo>
                    <a:pt x="1000093" y="51269"/>
                  </a:lnTo>
                  <a:lnTo>
                    <a:pt x="1000093" y="51269"/>
                  </a:lnTo>
                  <a:lnTo>
                    <a:pt x="1002308" y="50537"/>
                  </a:lnTo>
                  <a:lnTo>
                    <a:pt x="1002308" y="50537"/>
                  </a:lnTo>
                  <a:lnTo>
                    <a:pt x="1004522" y="49055"/>
                  </a:lnTo>
                  <a:lnTo>
                    <a:pt x="1004522" y="49055"/>
                  </a:lnTo>
                  <a:lnTo>
                    <a:pt x="1006737" y="48322"/>
                  </a:lnTo>
                  <a:lnTo>
                    <a:pt x="1006737" y="48322"/>
                  </a:lnTo>
                  <a:lnTo>
                    <a:pt x="1008202" y="47590"/>
                  </a:lnTo>
                  <a:lnTo>
                    <a:pt x="1008202" y="47590"/>
                  </a:lnTo>
                  <a:lnTo>
                    <a:pt x="1009684" y="46108"/>
                  </a:lnTo>
                  <a:lnTo>
                    <a:pt x="1009684" y="46840"/>
                  </a:lnTo>
                  <a:lnTo>
                    <a:pt x="1010417" y="45375"/>
                  </a:lnTo>
                  <a:lnTo>
                    <a:pt x="1010417" y="45375"/>
                  </a:lnTo>
                  <a:lnTo>
                    <a:pt x="1011166" y="44625"/>
                  </a:lnTo>
                  <a:lnTo>
                    <a:pt x="1011166" y="45375"/>
                  </a:lnTo>
                  <a:lnTo>
                    <a:pt x="1011899" y="43893"/>
                  </a:lnTo>
                  <a:lnTo>
                    <a:pt x="1011899" y="44625"/>
                  </a:lnTo>
                  <a:lnTo>
                    <a:pt x="1011899" y="43160"/>
                  </a:lnTo>
                  <a:lnTo>
                    <a:pt x="1011899" y="43893"/>
                  </a:lnTo>
                  <a:close/>
                  <a:moveTo>
                    <a:pt x="1014846" y="43143"/>
                  </a:moveTo>
                  <a:lnTo>
                    <a:pt x="1014846" y="291945"/>
                  </a:lnTo>
                  <a:lnTo>
                    <a:pt x="1014114" y="293410"/>
                  </a:lnTo>
                  <a:lnTo>
                    <a:pt x="1012631" y="294892"/>
                  </a:lnTo>
                  <a:lnTo>
                    <a:pt x="1011899" y="296375"/>
                  </a:lnTo>
                  <a:lnTo>
                    <a:pt x="1009684" y="297107"/>
                  </a:lnTo>
                  <a:lnTo>
                    <a:pt x="1008202" y="298590"/>
                  </a:lnTo>
                  <a:lnTo>
                    <a:pt x="1005987" y="299322"/>
                  </a:lnTo>
                  <a:lnTo>
                    <a:pt x="1003772" y="300804"/>
                  </a:lnTo>
                  <a:lnTo>
                    <a:pt x="1000825" y="301537"/>
                  </a:lnTo>
                  <a:lnTo>
                    <a:pt x="997861" y="302269"/>
                  </a:lnTo>
                  <a:lnTo>
                    <a:pt x="994181" y="303751"/>
                  </a:lnTo>
                  <a:lnTo>
                    <a:pt x="991216" y="304484"/>
                  </a:lnTo>
                  <a:lnTo>
                    <a:pt x="986787" y="305234"/>
                  </a:lnTo>
                  <a:lnTo>
                    <a:pt x="983107" y="306699"/>
                  </a:lnTo>
                  <a:lnTo>
                    <a:pt x="973498" y="308181"/>
                  </a:lnTo>
                  <a:lnTo>
                    <a:pt x="963907" y="310396"/>
                  </a:lnTo>
                  <a:lnTo>
                    <a:pt x="952101" y="311878"/>
                  </a:lnTo>
                  <a:lnTo>
                    <a:pt x="940277" y="313360"/>
                  </a:lnTo>
                  <a:lnTo>
                    <a:pt x="926988" y="315575"/>
                  </a:lnTo>
                  <a:lnTo>
                    <a:pt x="912967" y="317040"/>
                  </a:lnTo>
                  <a:lnTo>
                    <a:pt x="898197" y="318522"/>
                  </a:lnTo>
                  <a:lnTo>
                    <a:pt x="881961" y="320005"/>
                  </a:lnTo>
                  <a:lnTo>
                    <a:pt x="864975" y="321469"/>
                  </a:lnTo>
                  <a:lnTo>
                    <a:pt x="847257" y="322952"/>
                  </a:lnTo>
                  <a:lnTo>
                    <a:pt x="829539" y="323684"/>
                  </a:lnTo>
                  <a:lnTo>
                    <a:pt x="810356" y="325167"/>
                  </a:lnTo>
                  <a:lnTo>
                    <a:pt x="790423" y="326649"/>
                  </a:lnTo>
                  <a:lnTo>
                    <a:pt x="769741" y="327381"/>
                  </a:lnTo>
                  <a:lnTo>
                    <a:pt x="748343" y="328114"/>
                  </a:lnTo>
                  <a:lnTo>
                    <a:pt x="726928" y="329596"/>
                  </a:lnTo>
                  <a:lnTo>
                    <a:pt x="704048" y="330328"/>
                  </a:lnTo>
                  <a:lnTo>
                    <a:pt x="681151" y="331078"/>
                  </a:lnTo>
                  <a:lnTo>
                    <a:pt x="657538" y="331811"/>
                  </a:lnTo>
                  <a:lnTo>
                    <a:pt x="633908" y="331811"/>
                  </a:lnTo>
                  <a:lnTo>
                    <a:pt x="609546" y="332543"/>
                  </a:lnTo>
                  <a:lnTo>
                    <a:pt x="584451" y="332543"/>
                  </a:lnTo>
                  <a:lnTo>
                    <a:pt x="559339" y="333293"/>
                  </a:lnTo>
                  <a:lnTo>
                    <a:pt x="430151" y="333293"/>
                  </a:lnTo>
                  <a:lnTo>
                    <a:pt x="405789" y="332543"/>
                  </a:lnTo>
                  <a:lnTo>
                    <a:pt x="380694" y="331811"/>
                  </a:lnTo>
                  <a:lnTo>
                    <a:pt x="357064" y="331811"/>
                  </a:lnTo>
                  <a:lnTo>
                    <a:pt x="333434" y="331078"/>
                  </a:lnTo>
                  <a:lnTo>
                    <a:pt x="310554" y="330328"/>
                  </a:lnTo>
                  <a:lnTo>
                    <a:pt x="288407" y="329596"/>
                  </a:lnTo>
                  <a:lnTo>
                    <a:pt x="266259" y="328114"/>
                  </a:lnTo>
                  <a:lnTo>
                    <a:pt x="244844" y="327381"/>
                  </a:lnTo>
                  <a:lnTo>
                    <a:pt x="224911" y="326649"/>
                  </a:lnTo>
                  <a:lnTo>
                    <a:pt x="204978" y="325167"/>
                  </a:lnTo>
                  <a:lnTo>
                    <a:pt x="185795" y="323684"/>
                  </a:lnTo>
                  <a:lnTo>
                    <a:pt x="167327" y="322952"/>
                  </a:lnTo>
                  <a:lnTo>
                    <a:pt x="149609" y="321469"/>
                  </a:lnTo>
                  <a:lnTo>
                    <a:pt x="132638" y="320005"/>
                  </a:lnTo>
                  <a:lnTo>
                    <a:pt x="117135" y="318522"/>
                  </a:lnTo>
                  <a:lnTo>
                    <a:pt x="102369" y="317040"/>
                  </a:lnTo>
                  <a:lnTo>
                    <a:pt x="87605" y="315575"/>
                  </a:lnTo>
                  <a:lnTo>
                    <a:pt x="75054" y="313360"/>
                  </a:lnTo>
                  <a:lnTo>
                    <a:pt x="62505" y="311878"/>
                  </a:lnTo>
                  <a:lnTo>
                    <a:pt x="51430" y="310396"/>
                  </a:lnTo>
                  <a:lnTo>
                    <a:pt x="41095" y="308181"/>
                  </a:lnTo>
                  <a:lnTo>
                    <a:pt x="32236" y="306699"/>
                  </a:lnTo>
                  <a:lnTo>
                    <a:pt x="27807" y="305234"/>
                  </a:lnTo>
                  <a:lnTo>
                    <a:pt x="24115" y="304484"/>
                  </a:lnTo>
                  <a:lnTo>
                    <a:pt x="20423" y="303751"/>
                  </a:lnTo>
                  <a:lnTo>
                    <a:pt x="17470" y="302269"/>
                  </a:lnTo>
                  <a:lnTo>
                    <a:pt x="14518" y="301537"/>
                  </a:lnTo>
                  <a:lnTo>
                    <a:pt x="11564" y="300804"/>
                  </a:lnTo>
                  <a:lnTo>
                    <a:pt x="8612" y="299322"/>
                  </a:lnTo>
                  <a:lnTo>
                    <a:pt x="7134" y="298590"/>
                  </a:lnTo>
                  <a:lnTo>
                    <a:pt x="4920" y="297107"/>
                  </a:lnTo>
                  <a:lnTo>
                    <a:pt x="3444" y="296375"/>
                  </a:lnTo>
                  <a:lnTo>
                    <a:pt x="1967" y="294892"/>
                  </a:lnTo>
                  <a:lnTo>
                    <a:pt x="1230" y="293410"/>
                  </a:lnTo>
                  <a:lnTo>
                    <a:pt x="490" y="291945"/>
                  </a:lnTo>
                  <a:lnTo>
                    <a:pt x="490" y="43143"/>
                  </a:lnTo>
                  <a:lnTo>
                    <a:pt x="3444" y="43143"/>
                  </a:lnTo>
                  <a:lnTo>
                    <a:pt x="3444" y="290463"/>
                  </a:lnTo>
                  <a:lnTo>
                    <a:pt x="3444" y="291195"/>
                  </a:lnTo>
                  <a:lnTo>
                    <a:pt x="3444" y="291945"/>
                  </a:lnTo>
                  <a:lnTo>
                    <a:pt x="3444" y="291945"/>
                  </a:lnTo>
                  <a:lnTo>
                    <a:pt x="4182" y="292678"/>
                  </a:lnTo>
                  <a:lnTo>
                    <a:pt x="4182" y="292678"/>
                  </a:lnTo>
                  <a:lnTo>
                    <a:pt x="5659" y="293410"/>
                  </a:lnTo>
                  <a:lnTo>
                    <a:pt x="4920" y="293410"/>
                  </a:lnTo>
                  <a:lnTo>
                    <a:pt x="6397" y="294892"/>
                  </a:lnTo>
                  <a:lnTo>
                    <a:pt x="6397" y="294892"/>
                  </a:lnTo>
                  <a:lnTo>
                    <a:pt x="8612" y="295625"/>
                  </a:lnTo>
                  <a:lnTo>
                    <a:pt x="7874" y="295625"/>
                  </a:lnTo>
                  <a:lnTo>
                    <a:pt x="10089" y="296375"/>
                  </a:lnTo>
                  <a:lnTo>
                    <a:pt x="10089" y="296375"/>
                  </a:lnTo>
                  <a:lnTo>
                    <a:pt x="12303" y="297840"/>
                  </a:lnTo>
                  <a:lnTo>
                    <a:pt x="12303" y="297840"/>
                  </a:lnTo>
                  <a:lnTo>
                    <a:pt x="15256" y="298590"/>
                  </a:lnTo>
                  <a:lnTo>
                    <a:pt x="15256" y="298590"/>
                  </a:lnTo>
                  <a:lnTo>
                    <a:pt x="18210" y="299322"/>
                  </a:lnTo>
                  <a:lnTo>
                    <a:pt x="18210" y="299322"/>
                  </a:lnTo>
                  <a:lnTo>
                    <a:pt x="21162" y="300804"/>
                  </a:lnTo>
                  <a:lnTo>
                    <a:pt x="21162" y="300804"/>
                  </a:lnTo>
                  <a:lnTo>
                    <a:pt x="24854" y="301537"/>
                  </a:lnTo>
                  <a:lnTo>
                    <a:pt x="24854" y="301537"/>
                  </a:lnTo>
                  <a:lnTo>
                    <a:pt x="28544" y="302269"/>
                  </a:lnTo>
                  <a:lnTo>
                    <a:pt x="28544" y="302269"/>
                  </a:lnTo>
                  <a:lnTo>
                    <a:pt x="32974" y="303751"/>
                  </a:lnTo>
                  <a:lnTo>
                    <a:pt x="32974" y="303019"/>
                  </a:lnTo>
                  <a:lnTo>
                    <a:pt x="41833" y="305234"/>
                  </a:lnTo>
                  <a:lnTo>
                    <a:pt x="41833" y="305234"/>
                  </a:lnTo>
                  <a:lnTo>
                    <a:pt x="52169" y="306699"/>
                  </a:lnTo>
                  <a:lnTo>
                    <a:pt x="52169" y="306699"/>
                  </a:lnTo>
                  <a:lnTo>
                    <a:pt x="63243" y="308913"/>
                  </a:lnTo>
                  <a:lnTo>
                    <a:pt x="63243" y="308913"/>
                  </a:lnTo>
                  <a:lnTo>
                    <a:pt x="75054" y="310396"/>
                  </a:lnTo>
                  <a:lnTo>
                    <a:pt x="75054" y="310396"/>
                  </a:lnTo>
                  <a:lnTo>
                    <a:pt x="88343" y="311878"/>
                  </a:lnTo>
                  <a:lnTo>
                    <a:pt x="88343" y="311878"/>
                  </a:lnTo>
                  <a:lnTo>
                    <a:pt x="102371" y="314093"/>
                  </a:lnTo>
                  <a:lnTo>
                    <a:pt x="102371" y="314093"/>
                  </a:lnTo>
                  <a:lnTo>
                    <a:pt x="117135" y="315558"/>
                  </a:lnTo>
                  <a:lnTo>
                    <a:pt x="117135" y="315558"/>
                  </a:lnTo>
                  <a:lnTo>
                    <a:pt x="133377" y="317040"/>
                  </a:lnTo>
                  <a:lnTo>
                    <a:pt x="133377" y="317040"/>
                  </a:lnTo>
                  <a:lnTo>
                    <a:pt x="150359" y="318522"/>
                  </a:lnTo>
                  <a:lnTo>
                    <a:pt x="150359" y="318522"/>
                  </a:lnTo>
                  <a:lnTo>
                    <a:pt x="167327" y="319987"/>
                  </a:lnTo>
                  <a:lnTo>
                    <a:pt x="167327" y="319987"/>
                  </a:lnTo>
                  <a:lnTo>
                    <a:pt x="185795" y="320737"/>
                  </a:lnTo>
                  <a:lnTo>
                    <a:pt x="185795" y="320737"/>
                  </a:lnTo>
                  <a:lnTo>
                    <a:pt x="204978" y="322202"/>
                  </a:lnTo>
                  <a:lnTo>
                    <a:pt x="204978" y="322202"/>
                  </a:lnTo>
                  <a:lnTo>
                    <a:pt x="224911" y="323684"/>
                  </a:lnTo>
                  <a:lnTo>
                    <a:pt x="245594" y="324417"/>
                  </a:lnTo>
                  <a:lnTo>
                    <a:pt x="245594" y="324417"/>
                  </a:lnTo>
                  <a:lnTo>
                    <a:pt x="266259" y="325167"/>
                  </a:lnTo>
                  <a:lnTo>
                    <a:pt x="266259" y="325167"/>
                  </a:lnTo>
                  <a:lnTo>
                    <a:pt x="288407" y="326631"/>
                  </a:lnTo>
                  <a:lnTo>
                    <a:pt x="288407" y="326631"/>
                  </a:lnTo>
                  <a:lnTo>
                    <a:pt x="310554" y="327381"/>
                  </a:lnTo>
                  <a:lnTo>
                    <a:pt x="310554" y="327381"/>
                  </a:lnTo>
                  <a:lnTo>
                    <a:pt x="333434" y="328114"/>
                  </a:lnTo>
                  <a:lnTo>
                    <a:pt x="333434" y="328114"/>
                  </a:lnTo>
                  <a:lnTo>
                    <a:pt x="357064" y="328846"/>
                  </a:lnTo>
                  <a:lnTo>
                    <a:pt x="381426" y="328846"/>
                  </a:lnTo>
                  <a:lnTo>
                    <a:pt x="405789" y="329596"/>
                  </a:lnTo>
                  <a:lnTo>
                    <a:pt x="430151" y="329596"/>
                  </a:lnTo>
                  <a:lnTo>
                    <a:pt x="455995" y="330328"/>
                  </a:lnTo>
                  <a:lnTo>
                    <a:pt x="559339" y="330328"/>
                  </a:lnTo>
                  <a:lnTo>
                    <a:pt x="584451" y="329596"/>
                  </a:lnTo>
                  <a:lnTo>
                    <a:pt x="609546" y="329596"/>
                  </a:lnTo>
                  <a:lnTo>
                    <a:pt x="633908" y="328846"/>
                  </a:lnTo>
                  <a:lnTo>
                    <a:pt x="657538" y="328846"/>
                  </a:lnTo>
                  <a:lnTo>
                    <a:pt x="681151" y="328114"/>
                  </a:lnTo>
                  <a:lnTo>
                    <a:pt x="681151" y="328114"/>
                  </a:lnTo>
                  <a:lnTo>
                    <a:pt x="704048" y="327381"/>
                  </a:lnTo>
                  <a:lnTo>
                    <a:pt x="704048" y="327381"/>
                  </a:lnTo>
                  <a:lnTo>
                    <a:pt x="726928" y="326631"/>
                  </a:lnTo>
                  <a:lnTo>
                    <a:pt x="726928" y="326631"/>
                  </a:lnTo>
                  <a:lnTo>
                    <a:pt x="748343" y="325167"/>
                  </a:lnTo>
                  <a:lnTo>
                    <a:pt x="748343" y="325167"/>
                  </a:lnTo>
                  <a:lnTo>
                    <a:pt x="769741" y="324417"/>
                  </a:lnTo>
                  <a:lnTo>
                    <a:pt x="769741" y="324417"/>
                  </a:lnTo>
                  <a:lnTo>
                    <a:pt x="790423" y="323684"/>
                  </a:lnTo>
                  <a:lnTo>
                    <a:pt x="790423" y="323684"/>
                  </a:lnTo>
                  <a:lnTo>
                    <a:pt x="809606" y="322202"/>
                  </a:lnTo>
                  <a:lnTo>
                    <a:pt x="809606" y="322202"/>
                  </a:lnTo>
                  <a:lnTo>
                    <a:pt x="828807" y="320737"/>
                  </a:lnTo>
                  <a:lnTo>
                    <a:pt x="828807" y="320737"/>
                  </a:lnTo>
                  <a:lnTo>
                    <a:pt x="847257" y="319987"/>
                  </a:lnTo>
                  <a:lnTo>
                    <a:pt x="847257" y="319987"/>
                  </a:lnTo>
                  <a:lnTo>
                    <a:pt x="864975" y="318522"/>
                  </a:lnTo>
                  <a:lnTo>
                    <a:pt x="864975" y="318522"/>
                  </a:lnTo>
                  <a:lnTo>
                    <a:pt x="881961" y="317040"/>
                  </a:lnTo>
                  <a:lnTo>
                    <a:pt x="881961" y="317040"/>
                  </a:lnTo>
                  <a:lnTo>
                    <a:pt x="897464" y="315558"/>
                  </a:lnTo>
                  <a:lnTo>
                    <a:pt x="897464" y="315558"/>
                  </a:lnTo>
                  <a:lnTo>
                    <a:pt x="912235" y="314093"/>
                  </a:lnTo>
                  <a:lnTo>
                    <a:pt x="912235" y="314093"/>
                  </a:lnTo>
                  <a:lnTo>
                    <a:pt x="926988" y="311878"/>
                  </a:lnTo>
                  <a:lnTo>
                    <a:pt x="926988" y="311878"/>
                  </a:lnTo>
                  <a:lnTo>
                    <a:pt x="939545" y="310396"/>
                  </a:lnTo>
                  <a:lnTo>
                    <a:pt x="939545" y="310396"/>
                  </a:lnTo>
                  <a:lnTo>
                    <a:pt x="952101" y="308913"/>
                  </a:lnTo>
                  <a:lnTo>
                    <a:pt x="952101" y="308913"/>
                  </a:lnTo>
                  <a:lnTo>
                    <a:pt x="963174" y="306699"/>
                  </a:lnTo>
                  <a:lnTo>
                    <a:pt x="963174" y="306699"/>
                  </a:lnTo>
                  <a:lnTo>
                    <a:pt x="973498" y="305234"/>
                  </a:lnTo>
                  <a:lnTo>
                    <a:pt x="973498" y="305234"/>
                  </a:lnTo>
                  <a:lnTo>
                    <a:pt x="982357" y="303019"/>
                  </a:lnTo>
                  <a:lnTo>
                    <a:pt x="982357" y="303751"/>
                  </a:lnTo>
                  <a:lnTo>
                    <a:pt x="986054" y="302269"/>
                  </a:lnTo>
                  <a:lnTo>
                    <a:pt x="986054" y="302269"/>
                  </a:lnTo>
                  <a:lnTo>
                    <a:pt x="990484" y="301537"/>
                  </a:lnTo>
                  <a:lnTo>
                    <a:pt x="989751" y="301537"/>
                  </a:lnTo>
                  <a:lnTo>
                    <a:pt x="993448" y="300804"/>
                  </a:lnTo>
                  <a:lnTo>
                    <a:pt x="993448" y="300804"/>
                  </a:lnTo>
                  <a:lnTo>
                    <a:pt x="997128" y="299322"/>
                  </a:lnTo>
                  <a:lnTo>
                    <a:pt x="997128" y="299322"/>
                  </a:lnTo>
                  <a:lnTo>
                    <a:pt x="1000093" y="298590"/>
                  </a:lnTo>
                  <a:lnTo>
                    <a:pt x="1000093" y="298590"/>
                  </a:lnTo>
                  <a:lnTo>
                    <a:pt x="1002308" y="297840"/>
                  </a:lnTo>
                  <a:lnTo>
                    <a:pt x="1002308" y="297840"/>
                  </a:lnTo>
                  <a:lnTo>
                    <a:pt x="1004522" y="296375"/>
                  </a:lnTo>
                  <a:lnTo>
                    <a:pt x="1004522" y="296375"/>
                  </a:lnTo>
                  <a:lnTo>
                    <a:pt x="1006737" y="295625"/>
                  </a:lnTo>
                  <a:lnTo>
                    <a:pt x="1006737" y="295625"/>
                  </a:lnTo>
                  <a:lnTo>
                    <a:pt x="1008202" y="294892"/>
                  </a:lnTo>
                  <a:lnTo>
                    <a:pt x="1008202" y="294892"/>
                  </a:lnTo>
                  <a:lnTo>
                    <a:pt x="1009684" y="293410"/>
                  </a:lnTo>
                  <a:lnTo>
                    <a:pt x="1009684" y="293410"/>
                  </a:lnTo>
                  <a:lnTo>
                    <a:pt x="1010417" y="292678"/>
                  </a:lnTo>
                  <a:lnTo>
                    <a:pt x="1010417" y="292678"/>
                  </a:lnTo>
                  <a:lnTo>
                    <a:pt x="1011166" y="291945"/>
                  </a:lnTo>
                  <a:lnTo>
                    <a:pt x="1011166" y="291945"/>
                  </a:lnTo>
                  <a:lnTo>
                    <a:pt x="1011899" y="291195"/>
                  </a:lnTo>
                  <a:lnTo>
                    <a:pt x="1011899" y="290463"/>
                  </a:lnTo>
                  <a:lnTo>
                    <a:pt x="1011899" y="43143"/>
                  </a:lnTo>
                </a:path>
              </a:pathLst>
            </a:custGeom>
            <a:solidFill>
              <a:srgbClr val="BF9000"/>
            </a:solidFill>
            <a:ln w="7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40B9B812-DB9E-46FB-AD13-DAD18EB4C23B}"/>
                </a:ext>
              </a:extLst>
            </p:cNvPr>
            <p:cNvSpPr txBox="1"/>
            <p:nvPr/>
          </p:nvSpPr>
          <p:spPr>
            <a:xfrm>
              <a:off x="8807863" y="4487118"/>
              <a:ext cx="250553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D</a:t>
              </a: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B9365D2A-0A4F-4B14-AC9E-6F53CF54BCA4}"/>
                </a:ext>
              </a:extLst>
            </p:cNvPr>
            <p:cNvSpPr txBox="1"/>
            <p:nvPr/>
          </p:nvSpPr>
          <p:spPr>
            <a:xfrm>
              <a:off x="8878735" y="4487118"/>
              <a:ext cx="238248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F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8112252D-9372-47D7-A6B8-0D19B6819A5F}"/>
                </a:ext>
              </a:extLst>
            </p:cNvPr>
            <p:cNvSpPr txBox="1"/>
            <p:nvPr/>
          </p:nvSpPr>
          <p:spPr>
            <a:xfrm>
              <a:off x="8933366" y="4487118"/>
              <a:ext cx="238248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S</a:t>
              </a:r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77A25720-711D-4737-9DB4-EB4117C36D98}"/>
                </a:ext>
              </a:extLst>
            </p:cNvPr>
            <p:cNvSpPr/>
            <p:nvPr/>
          </p:nvSpPr>
          <p:spPr>
            <a:xfrm>
              <a:off x="7803732" y="4444988"/>
              <a:ext cx="512346" cy="276094"/>
            </a:xfrm>
            <a:custGeom>
              <a:avLst/>
              <a:gdLst>
                <a:gd name="connsiteX0" fmla="*/ 342 w 512346"/>
                <a:gd name="connsiteY0" fmla="*/ 333 h 276094"/>
                <a:gd name="connsiteX1" fmla="*/ 256514 w 512346"/>
                <a:gd name="connsiteY1" fmla="*/ 39448 h 276094"/>
                <a:gd name="connsiteX2" fmla="*/ 512688 w 512346"/>
                <a:gd name="connsiteY2" fmla="*/ 333 h 276094"/>
                <a:gd name="connsiteX3" fmla="*/ 512688 w 512346"/>
                <a:gd name="connsiteY3" fmla="*/ 236561 h 276094"/>
                <a:gd name="connsiteX4" fmla="*/ 256514 w 512346"/>
                <a:gd name="connsiteY4" fmla="*/ 276427 h 276094"/>
                <a:gd name="connsiteX5" fmla="*/ 342 w 512346"/>
                <a:gd name="connsiteY5" fmla="*/ 236561 h 276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12346" h="276094">
                  <a:moveTo>
                    <a:pt x="342" y="333"/>
                  </a:moveTo>
                  <a:cubicBezTo>
                    <a:pt x="342" y="22480"/>
                    <a:pt x="114770" y="39448"/>
                    <a:pt x="256514" y="39448"/>
                  </a:cubicBezTo>
                  <a:cubicBezTo>
                    <a:pt x="398260" y="39448"/>
                    <a:pt x="512688" y="22480"/>
                    <a:pt x="512688" y="333"/>
                  </a:cubicBezTo>
                  <a:lnTo>
                    <a:pt x="512688" y="236561"/>
                  </a:lnTo>
                  <a:cubicBezTo>
                    <a:pt x="512688" y="258709"/>
                    <a:pt x="398260" y="276427"/>
                    <a:pt x="256514" y="276427"/>
                  </a:cubicBezTo>
                  <a:cubicBezTo>
                    <a:pt x="114770" y="276427"/>
                    <a:pt x="342" y="258709"/>
                    <a:pt x="342" y="236561"/>
                  </a:cubicBezTo>
                </a:path>
              </a:pathLst>
            </a:custGeom>
            <a:solidFill>
              <a:srgbClr val="FFC000"/>
            </a:solidFill>
            <a:ln w="7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BE29CC13-B8B9-4310-9CB4-D3F5CCDC488E}"/>
                </a:ext>
              </a:extLst>
            </p:cNvPr>
            <p:cNvSpPr/>
            <p:nvPr/>
          </p:nvSpPr>
          <p:spPr>
            <a:xfrm>
              <a:off x="7803732" y="4405855"/>
              <a:ext cx="512346" cy="78248"/>
            </a:xfrm>
            <a:custGeom>
              <a:avLst/>
              <a:gdLst>
                <a:gd name="connsiteX0" fmla="*/ 342 w 512346"/>
                <a:gd name="connsiteY0" fmla="*/ 39444 h 78248"/>
                <a:gd name="connsiteX1" fmla="*/ 256514 w 512346"/>
                <a:gd name="connsiteY1" fmla="*/ 311 h 78248"/>
                <a:gd name="connsiteX2" fmla="*/ 512688 w 512346"/>
                <a:gd name="connsiteY2" fmla="*/ 39444 h 78248"/>
                <a:gd name="connsiteX3" fmla="*/ 256514 w 512346"/>
                <a:gd name="connsiteY3" fmla="*/ 78559 h 78248"/>
                <a:gd name="connsiteX4" fmla="*/ 342 w 512346"/>
                <a:gd name="connsiteY4" fmla="*/ 39444 h 78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2346" h="78248">
                  <a:moveTo>
                    <a:pt x="342" y="39444"/>
                  </a:moveTo>
                  <a:cubicBezTo>
                    <a:pt x="342" y="18028"/>
                    <a:pt x="114770" y="311"/>
                    <a:pt x="256514" y="311"/>
                  </a:cubicBezTo>
                  <a:cubicBezTo>
                    <a:pt x="398260" y="311"/>
                    <a:pt x="512688" y="18028"/>
                    <a:pt x="512688" y="39444"/>
                  </a:cubicBezTo>
                  <a:cubicBezTo>
                    <a:pt x="512688" y="61591"/>
                    <a:pt x="398260" y="78559"/>
                    <a:pt x="256514" y="78559"/>
                  </a:cubicBezTo>
                  <a:cubicBezTo>
                    <a:pt x="114770" y="78559"/>
                    <a:pt x="342" y="61591"/>
                    <a:pt x="342" y="39444"/>
                  </a:cubicBezTo>
                </a:path>
              </a:pathLst>
            </a:custGeom>
            <a:solidFill>
              <a:srgbClr val="FFD966"/>
            </a:solidFill>
            <a:ln w="7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31A134B1-734A-4968-A5E3-791129647E8B}"/>
                </a:ext>
              </a:extLst>
            </p:cNvPr>
            <p:cNvSpPr/>
            <p:nvPr/>
          </p:nvSpPr>
          <p:spPr>
            <a:xfrm>
              <a:off x="7802255" y="4404373"/>
              <a:ext cx="515300" cy="318192"/>
            </a:xfrm>
            <a:custGeom>
              <a:avLst/>
              <a:gdLst>
                <a:gd name="connsiteX0" fmla="*/ 515642 w 515300"/>
                <a:gd name="connsiteY0" fmla="*/ 40945 h 318192"/>
                <a:gd name="connsiteX1" fmla="*/ 515642 w 515300"/>
                <a:gd name="connsiteY1" fmla="*/ 43160 h 318192"/>
                <a:gd name="connsiteX2" fmla="*/ 514165 w 515300"/>
                <a:gd name="connsiteY2" fmla="*/ 46107 h 318192"/>
                <a:gd name="connsiteX3" fmla="*/ 512688 w 515300"/>
                <a:gd name="connsiteY3" fmla="*/ 48322 h 318192"/>
                <a:gd name="connsiteX4" fmla="*/ 510473 w 515300"/>
                <a:gd name="connsiteY4" fmla="*/ 50536 h 318192"/>
                <a:gd name="connsiteX5" fmla="*/ 507521 w 515300"/>
                <a:gd name="connsiteY5" fmla="*/ 52019 h 318192"/>
                <a:gd name="connsiteX6" fmla="*/ 503829 w 515300"/>
                <a:gd name="connsiteY6" fmla="*/ 54233 h 318192"/>
                <a:gd name="connsiteX7" fmla="*/ 499399 w 515300"/>
                <a:gd name="connsiteY7" fmla="*/ 55698 h 318192"/>
                <a:gd name="connsiteX8" fmla="*/ 494970 w 515300"/>
                <a:gd name="connsiteY8" fmla="*/ 57913 h 318192"/>
                <a:gd name="connsiteX9" fmla="*/ 489803 w 515300"/>
                <a:gd name="connsiteY9" fmla="*/ 59395 h 318192"/>
                <a:gd name="connsiteX10" fmla="*/ 483896 w 515300"/>
                <a:gd name="connsiteY10" fmla="*/ 61610 h 318192"/>
                <a:gd name="connsiteX11" fmla="*/ 477991 w 515300"/>
                <a:gd name="connsiteY11" fmla="*/ 63092 h 318192"/>
                <a:gd name="connsiteX12" fmla="*/ 471347 w 515300"/>
                <a:gd name="connsiteY12" fmla="*/ 64575 h 318192"/>
                <a:gd name="connsiteX13" fmla="*/ 463963 w 515300"/>
                <a:gd name="connsiteY13" fmla="*/ 66040 h 318192"/>
                <a:gd name="connsiteX14" fmla="*/ 455844 w 515300"/>
                <a:gd name="connsiteY14" fmla="*/ 67522 h 318192"/>
                <a:gd name="connsiteX15" fmla="*/ 447722 w 515300"/>
                <a:gd name="connsiteY15" fmla="*/ 69004 h 318192"/>
                <a:gd name="connsiteX16" fmla="*/ 439601 w 515300"/>
                <a:gd name="connsiteY16" fmla="*/ 70469 h 318192"/>
                <a:gd name="connsiteX17" fmla="*/ 430742 w 515300"/>
                <a:gd name="connsiteY17" fmla="*/ 71952 h 318192"/>
                <a:gd name="connsiteX18" fmla="*/ 421145 w 515300"/>
                <a:gd name="connsiteY18" fmla="*/ 72684 h 318192"/>
                <a:gd name="connsiteX19" fmla="*/ 411549 w 515300"/>
                <a:gd name="connsiteY19" fmla="*/ 74166 h 318192"/>
                <a:gd name="connsiteX20" fmla="*/ 401212 w 515300"/>
                <a:gd name="connsiteY20" fmla="*/ 74899 h 318192"/>
                <a:gd name="connsiteX21" fmla="*/ 390876 w 515300"/>
                <a:gd name="connsiteY21" fmla="*/ 76381 h 318192"/>
                <a:gd name="connsiteX22" fmla="*/ 380542 w 515300"/>
                <a:gd name="connsiteY22" fmla="*/ 77113 h 318192"/>
                <a:gd name="connsiteX23" fmla="*/ 369468 w 515300"/>
                <a:gd name="connsiteY23" fmla="*/ 77863 h 318192"/>
                <a:gd name="connsiteX24" fmla="*/ 357655 w 515300"/>
                <a:gd name="connsiteY24" fmla="*/ 78596 h 318192"/>
                <a:gd name="connsiteX25" fmla="*/ 346581 w 515300"/>
                <a:gd name="connsiteY25" fmla="*/ 79328 h 318192"/>
                <a:gd name="connsiteX26" fmla="*/ 334032 w 515300"/>
                <a:gd name="connsiteY26" fmla="*/ 80078 h 318192"/>
                <a:gd name="connsiteX27" fmla="*/ 309670 w 515300"/>
                <a:gd name="connsiteY27" fmla="*/ 80811 h 318192"/>
                <a:gd name="connsiteX28" fmla="*/ 284568 w 515300"/>
                <a:gd name="connsiteY28" fmla="*/ 81543 h 318192"/>
                <a:gd name="connsiteX29" fmla="*/ 257991 w 515300"/>
                <a:gd name="connsiteY29" fmla="*/ 82275 h 318192"/>
                <a:gd name="connsiteX30" fmla="*/ 232153 w 515300"/>
                <a:gd name="connsiteY30" fmla="*/ 81543 h 318192"/>
                <a:gd name="connsiteX31" fmla="*/ 206314 w 515300"/>
                <a:gd name="connsiteY31" fmla="*/ 80811 h 318192"/>
                <a:gd name="connsiteX32" fmla="*/ 181952 w 515300"/>
                <a:gd name="connsiteY32" fmla="*/ 80078 h 318192"/>
                <a:gd name="connsiteX33" fmla="*/ 170140 w 515300"/>
                <a:gd name="connsiteY33" fmla="*/ 79328 h 318192"/>
                <a:gd name="connsiteX34" fmla="*/ 158327 w 515300"/>
                <a:gd name="connsiteY34" fmla="*/ 78596 h 318192"/>
                <a:gd name="connsiteX35" fmla="*/ 146516 w 515300"/>
                <a:gd name="connsiteY35" fmla="*/ 77863 h 318192"/>
                <a:gd name="connsiteX36" fmla="*/ 135442 w 515300"/>
                <a:gd name="connsiteY36" fmla="*/ 77113 h 318192"/>
                <a:gd name="connsiteX37" fmla="*/ 125106 w 515300"/>
                <a:gd name="connsiteY37" fmla="*/ 76381 h 318192"/>
                <a:gd name="connsiteX38" fmla="*/ 114771 w 515300"/>
                <a:gd name="connsiteY38" fmla="*/ 74899 h 318192"/>
                <a:gd name="connsiteX39" fmla="*/ 104435 w 515300"/>
                <a:gd name="connsiteY39" fmla="*/ 74166 h 318192"/>
                <a:gd name="connsiteX40" fmla="*/ 94839 w 515300"/>
                <a:gd name="connsiteY40" fmla="*/ 72684 h 318192"/>
                <a:gd name="connsiteX41" fmla="*/ 85240 w 515300"/>
                <a:gd name="connsiteY41" fmla="*/ 71952 h 318192"/>
                <a:gd name="connsiteX42" fmla="*/ 76381 w 515300"/>
                <a:gd name="connsiteY42" fmla="*/ 70469 h 318192"/>
                <a:gd name="connsiteX43" fmla="*/ 68262 w 515300"/>
                <a:gd name="connsiteY43" fmla="*/ 69004 h 318192"/>
                <a:gd name="connsiteX44" fmla="*/ 60140 w 515300"/>
                <a:gd name="connsiteY44" fmla="*/ 67522 h 318192"/>
                <a:gd name="connsiteX45" fmla="*/ 52019 w 515300"/>
                <a:gd name="connsiteY45" fmla="*/ 66040 h 318192"/>
                <a:gd name="connsiteX46" fmla="*/ 45375 w 515300"/>
                <a:gd name="connsiteY46" fmla="*/ 64575 h 318192"/>
                <a:gd name="connsiteX47" fmla="*/ 37993 w 515300"/>
                <a:gd name="connsiteY47" fmla="*/ 63092 h 318192"/>
                <a:gd name="connsiteX48" fmla="*/ 32086 w 515300"/>
                <a:gd name="connsiteY48" fmla="*/ 61610 h 318192"/>
                <a:gd name="connsiteX49" fmla="*/ 26181 w 515300"/>
                <a:gd name="connsiteY49" fmla="*/ 59395 h 318192"/>
                <a:gd name="connsiteX50" fmla="*/ 21012 w 515300"/>
                <a:gd name="connsiteY50" fmla="*/ 57913 h 318192"/>
                <a:gd name="connsiteX51" fmla="*/ 16583 w 515300"/>
                <a:gd name="connsiteY51" fmla="*/ 55698 h 318192"/>
                <a:gd name="connsiteX52" fmla="*/ 12153 w 515300"/>
                <a:gd name="connsiteY52" fmla="*/ 54233 h 318192"/>
                <a:gd name="connsiteX53" fmla="*/ 9201 w 515300"/>
                <a:gd name="connsiteY53" fmla="*/ 52019 h 318192"/>
                <a:gd name="connsiteX54" fmla="*/ 5509 w 515300"/>
                <a:gd name="connsiteY54" fmla="*/ 50536 h 318192"/>
                <a:gd name="connsiteX55" fmla="*/ 3294 w 515300"/>
                <a:gd name="connsiteY55" fmla="*/ 48322 h 318192"/>
                <a:gd name="connsiteX56" fmla="*/ 1819 w 515300"/>
                <a:gd name="connsiteY56" fmla="*/ 46107 h 318192"/>
                <a:gd name="connsiteX57" fmla="*/ 342 w 515300"/>
                <a:gd name="connsiteY57" fmla="*/ 43160 h 318192"/>
                <a:gd name="connsiteX58" fmla="*/ 342 w 515300"/>
                <a:gd name="connsiteY58" fmla="*/ 38730 h 318192"/>
                <a:gd name="connsiteX59" fmla="*/ 1819 w 515300"/>
                <a:gd name="connsiteY59" fmla="*/ 36515 h 318192"/>
                <a:gd name="connsiteX60" fmla="*/ 3294 w 515300"/>
                <a:gd name="connsiteY60" fmla="*/ 34301 h 318192"/>
                <a:gd name="connsiteX61" fmla="*/ 6248 w 515300"/>
                <a:gd name="connsiteY61" fmla="*/ 32086 h 318192"/>
                <a:gd name="connsiteX62" fmla="*/ 9201 w 515300"/>
                <a:gd name="connsiteY62" fmla="*/ 29871 h 318192"/>
                <a:gd name="connsiteX63" fmla="*/ 12153 w 515300"/>
                <a:gd name="connsiteY63" fmla="*/ 27656 h 318192"/>
                <a:gd name="connsiteX64" fmla="*/ 16583 w 515300"/>
                <a:gd name="connsiteY64" fmla="*/ 26174 h 318192"/>
                <a:gd name="connsiteX65" fmla="*/ 21012 w 515300"/>
                <a:gd name="connsiteY65" fmla="*/ 23959 h 318192"/>
                <a:gd name="connsiteX66" fmla="*/ 26181 w 515300"/>
                <a:gd name="connsiteY66" fmla="*/ 22477 h 318192"/>
                <a:gd name="connsiteX67" fmla="*/ 32086 w 515300"/>
                <a:gd name="connsiteY67" fmla="*/ 21012 h 318192"/>
                <a:gd name="connsiteX68" fmla="*/ 38730 w 515300"/>
                <a:gd name="connsiteY68" fmla="*/ 18797 h 318192"/>
                <a:gd name="connsiteX69" fmla="*/ 45375 w 515300"/>
                <a:gd name="connsiteY69" fmla="*/ 17315 h 318192"/>
                <a:gd name="connsiteX70" fmla="*/ 52019 w 515300"/>
                <a:gd name="connsiteY70" fmla="*/ 15833 h 318192"/>
                <a:gd name="connsiteX71" fmla="*/ 60140 w 515300"/>
                <a:gd name="connsiteY71" fmla="*/ 14368 h 318192"/>
                <a:gd name="connsiteX72" fmla="*/ 68262 w 515300"/>
                <a:gd name="connsiteY72" fmla="*/ 12886 h 318192"/>
                <a:gd name="connsiteX73" fmla="*/ 76381 w 515300"/>
                <a:gd name="connsiteY73" fmla="*/ 11403 h 318192"/>
                <a:gd name="connsiteX74" fmla="*/ 85240 w 515300"/>
                <a:gd name="connsiteY74" fmla="*/ 10671 h 318192"/>
                <a:gd name="connsiteX75" fmla="*/ 94839 w 515300"/>
                <a:gd name="connsiteY75" fmla="*/ 9188 h 318192"/>
                <a:gd name="connsiteX76" fmla="*/ 104435 w 515300"/>
                <a:gd name="connsiteY76" fmla="*/ 7706 h 318192"/>
                <a:gd name="connsiteX77" fmla="*/ 114771 w 515300"/>
                <a:gd name="connsiteY77" fmla="*/ 6974 h 318192"/>
                <a:gd name="connsiteX78" fmla="*/ 125106 w 515300"/>
                <a:gd name="connsiteY78" fmla="*/ 5491 h 318192"/>
                <a:gd name="connsiteX79" fmla="*/ 135442 w 515300"/>
                <a:gd name="connsiteY79" fmla="*/ 4759 h 318192"/>
                <a:gd name="connsiteX80" fmla="*/ 146516 w 515300"/>
                <a:gd name="connsiteY80" fmla="*/ 4027 h 318192"/>
                <a:gd name="connsiteX81" fmla="*/ 158327 w 515300"/>
                <a:gd name="connsiteY81" fmla="*/ 3294 h 318192"/>
                <a:gd name="connsiteX82" fmla="*/ 170140 w 515300"/>
                <a:gd name="connsiteY82" fmla="*/ 2544 h 318192"/>
                <a:gd name="connsiteX83" fmla="*/ 181952 w 515300"/>
                <a:gd name="connsiteY83" fmla="*/ 1812 h 318192"/>
                <a:gd name="connsiteX84" fmla="*/ 206314 w 515300"/>
                <a:gd name="connsiteY84" fmla="*/ 1079 h 318192"/>
                <a:gd name="connsiteX85" fmla="*/ 232153 w 515300"/>
                <a:gd name="connsiteY85" fmla="*/ 329 h 318192"/>
                <a:gd name="connsiteX86" fmla="*/ 284568 w 515300"/>
                <a:gd name="connsiteY86" fmla="*/ 329 h 318192"/>
                <a:gd name="connsiteX87" fmla="*/ 309670 w 515300"/>
                <a:gd name="connsiteY87" fmla="*/ 1079 h 318192"/>
                <a:gd name="connsiteX88" fmla="*/ 334032 w 515300"/>
                <a:gd name="connsiteY88" fmla="*/ 1812 h 318192"/>
                <a:gd name="connsiteX89" fmla="*/ 346581 w 515300"/>
                <a:gd name="connsiteY89" fmla="*/ 2544 h 318192"/>
                <a:gd name="connsiteX90" fmla="*/ 357655 w 515300"/>
                <a:gd name="connsiteY90" fmla="*/ 3294 h 318192"/>
                <a:gd name="connsiteX91" fmla="*/ 369468 w 515300"/>
                <a:gd name="connsiteY91" fmla="*/ 4027 h 318192"/>
                <a:gd name="connsiteX92" fmla="*/ 380542 w 515300"/>
                <a:gd name="connsiteY92" fmla="*/ 4759 h 318192"/>
                <a:gd name="connsiteX93" fmla="*/ 390876 w 515300"/>
                <a:gd name="connsiteY93" fmla="*/ 5491 h 318192"/>
                <a:gd name="connsiteX94" fmla="*/ 401212 w 515300"/>
                <a:gd name="connsiteY94" fmla="*/ 6974 h 318192"/>
                <a:gd name="connsiteX95" fmla="*/ 411549 w 515300"/>
                <a:gd name="connsiteY95" fmla="*/ 7706 h 318192"/>
                <a:gd name="connsiteX96" fmla="*/ 421145 w 515300"/>
                <a:gd name="connsiteY96" fmla="*/ 9188 h 318192"/>
                <a:gd name="connsiteX97" fmla="*/ 430742 w 515300"/>
                <a:gd name="connsiteY97" fmla="*/ 10671 h 318192"/>
                <a:gd name="connsiteX98" fmla="*/ 439601 w 515300"/>
                <a:gd name="connsiteY98" fmla="*/ 11403 h 318192"/>
                <a:gd name="connsiteX99" fmla="*/ 447722 w 515300"/>
                <a:gd name="connsiteY99" fmla="*/ 12886 h 318192"/>
                <a:gd name="connsiteX100" fmla="*/ 455844 w 515300"/>
                <a:gd name="connsiteY100" fmla="*/ 14368 h 318192"/>
                <a:gd name="connsiteX101" fmla="*/ 463963 w 515300"/>
                <a:gd name="connsiteY101" fmla="*/ 15833 h 318192"/>
                <a:gd name="connsiteX102" fmla="*/ 471347 w 515300"/>
                <a:gd name="connsiteY102" fmla="*/ 17315 h 318192"/>
                <a:gd name="connsiteX103" fmla="*/ 477991 w 515300"/>
                <a:gd name="connsiteY103" fmla="*/ 18797 h 318192"/>
                <a:gd name="connsiteX104" fmla="*/ 483896 w 515300"/>
                <a:gd name="connsiteY104" fmla="*/ 21012 h 318192"/>
                <a:gd name="connsiteX105" fmla="*/ 489803 w 515300"/>
                <a:gd name="connsiteY105" fmla="*/ 22477 h 318192"/>
                <a:gd name="connsiteX106" fmla="*/ 494970 w 515300"/>
                <a:gd name="connsiteY106" fmla="*/ 23959 h 318192"/>
                <a:gd name="connsiteX107" fmla="*/ 499399 w 515300"/>
                <a:gd name="connsiteY107" fmla="*/ 26174 h 318192"/>
                <a:gd name="connsiteX108" fmla="*/ 503829 w 515300"/>
                <a:gd name="connsiteY108" fmla="*/ 27656 h 318192"/>
                <a:gd name="connsiteX109" fmla="*/ 507521 w 515300"/>
                <a:gd name="connsiteY109" fmla="*/ 29871 h 318192"/>
                <a:gd name="connsiteX110" fmla="*/ 510473 w 515300"/>
                <a:gd name="connsiteY110" fmla="*/ 32086 h 318192"/>
                <a:gd name="connsiteX111" fmla="*/ 512688 w 515300"/>
                <a:gd name="connsiteY111" fmla="*/ 34301 h 318192"/>
                <a:gd name="connsiteX112" fmla="*/ 514165 w 515300"/>
                <a:gd name="connsiteY112" fmla="*/ 36515 h 318192"/>
                <a:gd name="connsiteX113" fmla="*/ 515642 w 515300"/>
                <a:gd name="connsiteY113" fmla="*/ 38730 h 318192"/>
                <a:gd name="connsiteX114" fmla="*/ 512688 w 515300"/>
                <a:gd name="connsiteY114" fmla="*/ 39463 h 318192"/>
                <a:gd name="connsiteX115" fmla="*/ 512688 w 515300"/>
                <a:gd name="connsiteY115" fmla="*/ 39463 h 318192"/>
                <a:gd name="connsiteX116" fmla="*/ 511950 w 515300"/>
                <a:gd name="connsiteY116" fmla="*/ 37980 h 318192"/>
                <a:gd name="connsiteX117" fmla="*/ 511950 w 515300"/>
                <a:gd name="connsiteY117" fmla="*/ 37980 h 318192"/>
                <a:gd name="connsiteX118" fmla="*/ 510475 w 515300"/>
                <a:gd name="connsiteY118" fmla="*/ 35765 h 318192"/>
                <a:gd name="connsiteX119" fmla="*/ 510475 w 515300"/>
                <a:gd name="connsiteY119" fmla="*/ 36515 h 318192"/>
                <a:gd name="connsiteX120" fmla="*/ 508258 w 515300"/>
                <a:gd name="connsiteY120" fmla="*/ 34301 h 318192"/>
                <a:gd name="connsiteX121" fmla="*/ 508258 w 515300"/>
                <a:gd name="connsiteY121" fmla="*/ 34301 h 318192"/>
                <a:gd name="connsiteX122" fmla="*/ 505306 w 515300"/>
                <a:gd name="connsiteY122" fmla="*/ 32818 h 318192"/>
                <a:gd name="connsiteX123" fmla="*/ 505306 w 515300"/>
                <a:gd name="connsiteY123" fmla="*/ 32818 h 318192"/>
                <a:gd name="connsiteX124" fmla="*/ 502353 w 515300"/>
                <a:gd name="connsiteY124" fmla="*/ 30604 h 318192"/>
                <a:gd name="connsiteX125" fmla="*/ 502353 w 515300"/>
                <a:gd name="connsiteY125" fmla="*/ 30604 h 318192"/>
                <a:gd name="connsiteX126" fmla="*/ 497924 w 515300"/>
                <a:gd name="connsiteY126" fmla="*/ 29121 h 318192"/>
                <a:gd name="connsiteX127" fmla="*/ 498662 w 515300"/>
                <a:gd name="connsiteY127" fmla="*/ 29121 h 318192"/>
                <a:gd name="connsiteX128" fmla="*/ 493495 w 515300"/>
                <a:gd name="connsiteY128" fmla="*/ 26907 h 318192"/>
                <a:gd name="connsiteX129" fmla="*/ 493495 w 515300"/>
                <a:gd name="connsiteY129" fmla="*/ 26907 h 318192"/>
                <a:gd name="connsiteX130" fmla="*/ 488326 w 515300"/>
                <a:gd name="connsiteY130" fmla="*/ 25442 h 318192"/>
                <a:gd name="connsiteX131" fmla="*/ 489065 w 515300"/>
                <a:gd name="connsiteY131" fmla="*/ 25442 h 318192"/>
                <a:gd name="connsiteX132" fmla="*/ 483158 w 515300"/>
                <a:gd name="connsiteY132" fmla="*/ 23959 h 318192"/>
                <a:gd name="connsiteX133" fmla="*/ 483158 w 515300"/>
                <a:gd name="connsiteY133" fmla="*/ 23959 h 318192"/>
                <a:gd name="connsiteX134" fmla="*/ 477252 w 515300"/>
                <a:gd name="connsiteY134" fmla="*/ 21744 h 318192"/>
                <a:gd name="connsiteX135" fmla="*/ 477252 w 515300"/>
                <a:gd name="connsiteY135" fmla="*/ 21744 h 318192"/>
                <a:gd name="connsiteX136" fmla="*/ 470608 w 515300"/>
                <a:gd name="connsiteY136" fmla="*/ 20262 h 318192"/>
                <a:gd name="connsiteX137" fmla="*/ 470608 w 515300"/>
                <a:gd name="connsiteY137" fmla="*/ 20262 h 318192"/>
                <a:gd name="connsiteX138" fmla="*/ 463226 w 515300"/>
                <a:gd name="connsiteY138" fmla="*/ 18780 h 318192"/>
                <a:gd name="connsiteX139" fmla="*/ 463226 w 515300"/>
                <a:gd name="connsiteY139" fmla="*/ 18780 h 318192"/>
                <a:gd name="connsiteX140" fmla="*/ 455844 w 515300"/>
                <a:gd name="connsiteY140" fmla="*/ 17315 h 318192"/>
                <a:gd name="connsiteX141" fmla="*/ 455844 w 515300"/>
                <a:gd name="connsiteY141" fmla="*/ 17315 h 318192"/>
                <a:gd name="connsiteX142" fmla="*/ 447722 w 515300"/>
                <a:gd name="connsiteY142" fmla="*/ 15833 h 318192"/>
                <a:gd name="connsiteX143" fmla="*/ 447722 w 515300"/>
                <a:gd name="connsiteY143" fmla="*/ 15833 h 318192"/>
                <a:gd name="connsiteX144" fmla="*/ 438863 w 515300"/>
                <a:gd name="connsiteY144" fmla="*/ 14350 h 318192"/>
                <a:gd name="connsiteX145" fmla="*/ 438863 w 515300"/>
                <a:gd name="connsiteY145" fmla="*/ 14350 h 318192"/>
                <a:gd name="connsiteX146" fmla="*/ 430004 w 515300"/>
                <a:gd name="connsiteY146" fmla="*/ 13618 h 318192"/>
                <a:gd name="connsiteX147" fmla="*/ 430004 w 515300"/>
                <a:gd name="connsiteY147" fmla="*/ 13618 h 318192"/>
                <a:gd name="connsiteX148" fmla="*/ 421145 w 515300"/>
                <a:gd name="connsiteY148" fmla="*/ 12136 h 318192"/>
                <a:gd name="connsiteX149" fmla="*/ 421145 w 515300"/>
                <a:gd name="connsiteY149" fmla="*/ 12136 h 318192"/>
                <a:gd name="connsiteX150" fmla="*/ 411549 w 515300"/>
                <a:gd name="connsiteY150" fmla="*/ 10671 h 318192"/>
                <a:gd name="connsiteX151" fmla="*/ 411549 w 515300"/>
                <a:gd name="connsiteY151" fmla="*/ 10671 h 318192"/>
                <a:gd name="connsiteX152" fmla="*/ 401212 w 515300"/>
                <a:gd name="connsiteY152" fmla="*/ 9921 h 318192"/>
                <a:gd name="connsiteX153" fmla="*/ 401212 w 515300"/>
                <a:gd name="connsiteY153" fmla="*/ 9921 h 318192"/>
                <a:gd name="connsiteX154" fmla="*/ 390876 w 515300"/>
                <a:gd name="connsiteY154" fmla="*/ 9188 h 318192"/>
                <a:gd name="connsiteX155" fmla="*/ 390876 w 515300"/>
                <a:gd name="connsiteY155" fmla="*/ 9188 h 318192"/>
                <a:gd name="connsiteX156" fmla="*/ 379803 w 515300"/>
                <a:gd name="connsiteY156" fmla="*/ 7706 h 318192"/>
                <a:gd name="connsiteX157" fmla="*/ 379803 w 515300"/>
                <a:gd name="connsiteY157" fmla="*/ 7706 h 318192"/>
                <a:gd name="connsiteX158" fmla="*/ 368729 w 515300"/>
                <a:gd name="connsiteY158" fmla="*/ 6974 h 318192"/>
                <a:gd name="connsiteX159" fmla="*/ 368729 w 515300"/>
                <a:gd name="connsiteY159" fmla="*/ 6974 h 318192"/>
                <a:gd name="connsiteX160" fmla="*/ 357655 w 515300"/>
                <a:gd name="connsiteY160" fmla="*/ 6241 h 318192"/>
                <a:gd name="connsiteX161" fmla="*/ 357655 w 515300"/>
                <a:gd name="connsiteY161" fmla="*/ 6241 h 318192"/>
                <a:gd name="connsiteX162" fmla="*/ 345844 w 515300"/>
                <a:gd name="connsiteY162" fmla="*/ 5491 h 318192"/>
                <a:gd name="connsiteX163" fmla="*/ 345844 w 515300"/>
                <a:gd name="connsiteY163" fmla="*/ 5491 h 318192"/>
                <a:gd name="connsiteX164" fmla="*/ 334032 w 515300"/>
                <a:gd name="connsiteY164" fmla="*/ 4759 h 318192"/>
                <a:gd name="connsiteX165" fmla="*/ 334032 w 515300"/>
                <a:gd name="connsiteY165" fmla="*/ 4759 h 318192"/>
                <a:gd name="connsiteX166" fmla="*/ 309670 w 515300"/>
                <a:gd name="connsiteY166" fmla="*/ 4027 h 318192"/>
                <a:gd name="connsiteX167" fmla="*/ 309670 w 515300"/>
                <a:gd name="connsiteY167" fmla="*/ 4027 h 318192"/>
                <a:gd name="connsiteX168" fmla="*/ 284568 w 515300"/>
                <a:gd name="connsiteY168" fmla="*/ 3294 h 318192"/>
                <a:gd name="connsiteX169" fmla="*/ 232153 w 515300"/>
                <a:gd name="connsiteY169" fmla="*/ 3294 h 318192"/>
                <a:gd name="connsiteX170" fmla="*/ 206314 w 515300"/>
                <a:gd name="connsiteY170" fmla="*/ 4027 h 318192"/>
                <a:gd name="connsiteX171" fmla="*/ 206314 w 515300"/>
                <a:gd name="connsiteY171" fmla="*/ 4027 h 318192"/>
                <a:gd name="connsiteX172" fmla="*/ 181952 w 515300"/>
                <a:gd name="connsiteY172" fmla="*/ 4759 h 318192"/>
                <a:gd name="connsiteX173" fmla="*/ 181952 w 515300"/>
                <a:gd name="connsiteY173" fmla="*/ 4759 h 318192"/>
                <a:gd name="connsiteX174" fmla="*/ 170140 w 515300"/>
                <a:gd name="connsiteY174" fmla="*/ 5491 h 318192"/>
                <a:gd name="connsiteX175" fmla="*/ 170140 w 515300"/>
                <a:gd name="connsiteY175" fmla="*/ 5491 h 318192"/>
                <a:gd name="connsiteX176" fmla="*/ 158327 w 515300"/>
                <a:gd name="connsiteY176" fmla="*/ 6241 h 318192"/>
                <a:gd name="connsiteX177" fmla="*/ 158327 w 515300"/>
                <a:gd name="connsiteY177" fmla="*/ 6241 h 318192"/>
                <a:gd name="connsiteX178" fmla="*/ 147253 w 515300"/>
                <a:gd name="connsiteY178" fmla="*/ 6974 h 318192"/>
                <a:gd name="connsiteX179" fmla="*/ 147253 w 515300"/>
                <a:gd name="connsiteY179" fmla="*/ 6974 h 318192"/>
                <a:gd name="connsiteX180" fmla="*/ 136180 w 515300"/>
                <a:gd name="connsiteY180" fmla="*/ 7706 h 318192"/>
                <a:gd name="connsiteX181" fmla="*/ 136180 w 515300"/>
                <a:gd name="connsiteY181" fmla="*/ 7706 h 318192"/>
                <a:gd name="connsiteX182" fmla="*/ 125106 w 515300"/>
                <a:gd name="connsiteY182" fmla="*/ 9188 h 318192"/>
                <a:gd name="connsiteX183" fmla="*/ 125106 w 515300"/>
                <a:gd name="connsiteY183" fmla="*/ 9188 h 318192"/>
                <a:gd name="connsiteX184" fmla="*/ 114771 w 515300"/>
                <a:gd name="connsiteY184" fmla="*/ 9921 h 318192"/>
                <a:gd name="connsiteX185" fmla="*/ 114771 w 515300"/>
                <a:gd name="connsiteY185" fmla="*/ 9921 h 318192"/>
                <a:gd name="connsiteX186" fmla="*/ 104435 w 515300"/>
                <a:gd name="connsiteY186" fmla="*/ 10671 h 318192"/>
                <a:gd name="connsiteX187" fmla="*/ 105173 w 515300"/>
                <a:gd name="connsiteY187" fmla="*/ 10671 h 318192"/>
                <a:gd name="connsiteX188" fmla="*/ 94839 w 515300"/>
                <a:gd name="connsiteY188" fmla="*/ 12136 h 318192"/>
                <a:gd name="connsiteX189" fmla="*/ 94839 w 515300"/>
                <a:gd name="connsiteY189" fmla="*/ 12136 h 318192"/>
                <a:gd name="connsiteX190" fmla="*/ 85980 w 515300"/>
                <a:gd name="connsiteY190" fmla="*/ 13618 h 318192"/>
                <a:gd name="connsiteX191" fmla="*/ 85980 w 515300"/>
                <a:gd name="connsiteY191" fmla="*/ 13618 h 318192"/>
                <a:gd name="connsiteX192" fmla="*/ 77121 w 515300"/>
                <a:gd name="connsiteY192" fmla="*/ 14350 h 318192"/>
                <a:gd name="connsiteX193" fmla="*/ 77121 w 515300"/>
                <a:gd name="connsiteY193" fmla="*/ 14350 h 318192"/>
                <a:gd name="connsiteX194" fmla="*/ 68262 w 515300"/>
                <a:gd name="connsiteY194" fmla="*/ 15833 h 318192"/>
                <a:gd name="connsiteX195" fmla="*/ 68262 w 515300"/>
                <a:gd name="connsiteY195" fmla="*/ 15833 h 318192"/>
                <a:gd name="connsiteX196" fmla="*/ 60140 w 515300"/>
                <a:gd name="connsiteY196" fmla="*/ 17315 h 318192"/>
                <a:gd name="connsiteX197" fmla="*/ 60140 w 515300"/>
                <a:gd name="connsiteY197" fmla="*/ 17315 h 318192"/>
                <a:gd name="connsiteX198" fmla="*/ 52758 w 515300"/>
                <a:gd name="connsiteY198" fmla="*/ 18780 h 318192"/>
                <a:gd name="connsiteX199" fmla="*/ 52758 w 515300"/>
                <a:gd name="connsiteY199" fmla="*/ 18780 h 318192"/>
                <a:gd name="connsiteX200" fmla="*/ 45375 w 515300"/>
                <a:gd name="connsiteY200" fmla="*/ 20262 h 318192"/>
                <a:gd name="connsiteX201" fmla="*/ 45375 w 515300"/>
                <a:gd name="connsiteY201" fmla="*/ 20262 h 318192"/>
                <a:gd name="connsiteX202" fmla="*/ 38730 w 515300"/>
                <a:gd name="connsiteY202" fmla="*/ 21744 h 318192"/>
                <a:gd name="connsiteX203" fmla="*/ 39470 w 515300"/>
                <a:gd name="connsiteY203" fmla="*/ 21744 h 318192"/>
                <a:gd name="connsiteX204" fmla="*/ 32825 w 515300"/>
                <a:gd name="connsiteY204" fmla="*/ 23959 h 318192"/>
                <a:gd name="connsiteX205" fmla="*/ 32825 w 515300"/>
                <a:gd name="connsiteY205" fmla="*/ 23959 h 318192"/>
                <a:gd name="connsiteX206" fmla="*/ 27657 w 515300"/>
                <a:gd name="connsiteY206" fmla="*/ 25442 h 318192"/>
                <a:gd name="connsiteX207" fmla="*/ 27657 w 515300"/>
                <a:gd name="connsiteY207" fmla="*/ 25442 h 318192"/>
                <a:gd name="connsiteX208" fmla="*/ 22489 w 515300"/>
                <a:gd name="connsiteY208" fmla="*/ 26907 h 318192"/>
                <a:gd name="connsiteX209" fmla="*/ 22489 w 515300"/>
                <a:gd name="connsiteY209" fmla="*/ 26907 h 318192"/>
                <a:gd name="connsiteX210" fmla="*/ 18060 w 515300"/>
                <a:gd name="connsiteY210" fmla="*/ 29121 h 318192"/>
                <a:gd name="connsiteX211" fmla="*/ 18060 w 515300"/>
                <a:gd name="connsiteY211" fmla="*/ 29121 h 318192"/>
                <a:gd name="connsiteX212" fmla="*/ 13630 w 515300"/>
                <a:gd name="connsiteY212" fmla="*/ 30604 h 318192"/>
                <a:gd name="connsiteX213" fmla="*/ 13630 w 515300"/>
                <a:gd name="connsiteY213" fmla="*/ 30604 h 318192"/>
                <a:gd name="connsiteX214" fmla="*/ 10678 w 515300"/>
                <a:gd name="connsiteY214" fmla="*/ 32818 h 318192"/>
                <a:gd name="connsiteX215" fmla="*/ 10678 w 515300"/>
                <a:gd name="connsiteY215" fmla="*/ 32818 h 318192"/>
                <a:gd name="connsiteX216" fmla="*/ 7724 w 515300"/>
                <a:gd name="connsiteY216" fmla="*/ 34301 h 318192"/>
                <a:gd name="connsiteX217" fmla="*/ 7724 w 515300"/>
                <a:gd name="connsiteY217" fmla="*/ 34301 h 318192"/>
                <a:gd name="connsiteX218" fmla="*/ 5509 w 515300"/>
                <a:gd name="connsiteY218" fmla="*/ 36515 h 318192"/>
                <a:gd name="connsiteX219" fmla="*/ 5509 w 515300"/>
                <a:gd name="connsiteY219" fmla="*/ 35765 h 318192"/>
                <a:gd name="connsiteX220" fmla="*/ 4034 w 515300"/>
                <a:gd name="connsiteY220" fmla="*/ 37980 h 318192"/>
                <a:gd name="connsiteX221" fmla="*/ 4034 w 515300"/>
                <a:gd name="connsiteY221" fmla="*/ 37980 h 318192"/>
                <a:gd name="connsiteX222" fmla="*/ 3294 w 515300"/>
                <a:gd name="connsiteY222" fmla="*/ 39463 h 318192"/>
                <a:gd name="connsiteX223" fmla="*/ 3294 w 515300"/>
                <a:gd name="connsiteY223" fmla="*/ 40945 h 318192"/>
                <a:gd name="connsiteX224" fmla="*/ 3294 w 515300"/>
                <a:gd name="connsiteY224" fmla="*/ 43160 h 318192"/>
                <a:gd name="connsiteX225" fmla="*/ 3294 w 515300"/>
                <a:gd name="connsiteY225" fmla="*/ 42410 h 318192"/>
                <a:gd name="connsiteX226" fmla="*/ 4034 w 515300"/>
                <a:gd name="connsiteY226" fmla="*/ 44625 h 318192"/>
                <a:gd name="connsiteX227" fmla="*/ 4034 w 515300"/>
                <a:gd name="connsiteY227" fmla="*/ 43892 h 318192"/>
                <a:gd name="connsiteX228" fmla="*/ 5509 w 515300"/>
                <a:gd name="connsiteY228" fmla="*/ 46107 h 318192"/>
                <a:gd name="connsiteX229" fmla="*/ 5509 w 515300"/>
                <a:gd name="connsiteY229" fmla="*/ 46107 h 318192"/>
                <a:gd name="connsiteX230" fmla="*/ 7724 w 515300"/>
                <a:gd name="connsiteY230" fmla="*/ 47589 h 318192"/>
                <a:gd name="connsiteX231" fmla="*/ 7724 w 515300"/>
                <a:gd name="connsiteY231" fmla="*/ 47589 h 318192"/>
                <a:gd name="connsiteX232" fmla="*/ 10678 w 515300"/>
                <a:gd name="connsiteY232" fmla="*/ 49804 h 318192"/>
                <a:gd name="connsiteX233" fmla="*/ 10678 w 515300"/>
                <a:gd name="connsiteY233" fmla="*/ 49804 h 318192"/>
                <a:gd name="connsiteX234" fmla="*/ 13630 w 515300"/>
                <a:gd name="connsiteY234" fmla="*/ 51286 h 318192"/>
                <a:gd name="connsiteX235" fmla="*/ 13630 w 515300"/>
                <a:gd name="connsiteY235" fmla="*/ 51286 h 318192"/>
                <a:gd name="connsiteX236" fmla="*/ 18060 w 515300"/>
                <a:gd name="connsiteY236" fmla="*/ 53501 h 318192"/>
                <a:gd name="connsiteX237" fmla="*/ 18060 w 515300"/>
                <a:gd name="connsiteY237" fmla="*/ 53501 h 318192"/>
                <a:gd name="connsiteX238" fmla="*/ 22489 w 515300"/>
                <a:gd name="connsiteY238" fmla="*/ 54966 h 318192"/>
                <a:gd name="connsiteX239" fmla="*/ 22489 w 515300"/>
                <a:gd name="connsiteY239" fmla="*/ 54966 h 318192"/>
                <a:gd name="connsiteX240" fmla="*/ 27657 w 515300"/>
                <a:gd name="connsiteY240" fmla="*/ 56448 h 318192"/>
                <a:gd name="connsiteX241" fmla="*/ 27657 w 515300"/>
                <a:gd name="connsiteY241" fmla="*/ 56448 h 318192"/>
                <a:gd name="connsiteX242" fmla="*/ 32825 w 515300"/>
                <a:gd name="connsiteY242" fmla="*/ 58663 h 318192"/>
                <a:gd name="connsiteX243" fmla="*/ 32825 w 515300"/>
                <a:gd name="connsiteY243" fmla="*/ 58663 h 318192"/>
                <a:gd name="connsiteX244" fmla="*/ 39470 w 515300"/>
                <a:gd name="connsiteY244" fmla="*/ 60145 h 318192"/>
                <a:gd name="connsiteX245" fmla="*/ 39470 w 515300"/>
                <a:gd name="connsiteY245" fmla="*/ 60145 h 318192"/>
                <a:gd name="connsiteX246" fmla="*/ 46114 w 515300"/>
                <a:gd name="connsiteY246" fmla="*/ 61610 h 318192"/>
                <a:gd name="connsiteX247" fmla="*/ 45375 w 515300"/>
                <a:gd name="connsiteY247" fmla="*/ 61610 h 318192"/>
                <a:gd name="connsiteX248" fmla="*/ 52758 w 515300"/>
                <a:gd name="connsiteY248" fmla="*/ 63092 h 318192"/>
                <a:gd name="connsiteX249" fmla="*/ 52758 w 515300"/>
                <a:gd name="connsiteY249" fmla="*/ 63092 h 318192"/>
                <a:gd name="connsiteX250" fmla="*/ 60140 w 515300"/>
                <a:gd name="connsiteY250" fmla="*/ 64575 h 318192"/>
                <a:gd name="connsiteX251" fmla="*/ 60140 w 515300"/>
                <a:gd name="connsiteY251" fmla="*/ 64575 h 318192"/>
                <a:gd name="connsiteX252" fmla="*/ 68262 w 515300"/>
                <a:gd name="connsiteY252" fmla="*/ 66040 h 318192"/>
                <a:gd name="connsiteX253" fmla="*/ 68262 w 515300"/>
                <a:gd name="connsiteY253" fmla="*/ 66040 h 318192"/>
                <a:gd name="connsiteX254" fmla="*/ 77121 w 515300"/>
                <a:gd name="connsiteY254" fmla="*/ 67522 h 318192"/>
                <a:gd name="connsiteX255" fmla="*/ 77121 w 515300"/>
                <a:gd name="connsiteY255" fmla="*/ 67522 h 318192"/>
                <a:gd name="connsiteX256" fmla="*/ 85980 w 515300"/>
                <a:gd name="connsiteY256" fmla="*/ 69004 h 318192"/>
                <a:gd name="connsiteX257" fmla="*/ 85980 w 515300"/>
                <a:gd name="connsiteY257" fmla="*/ 69004 h 318192"/>
                <a:gd name="connsiteX258" fmla="*/ 94839 w 515300"/>
                <a:gd name="connsiteY258" fmla="*/ 69737 h 318192"/>
                <a:gd name="connsiteX259" fmla="*/ 94839 w 515300"/>
                <a:gd name="connsiteY259" fmla="*/ 69737 h 318192"/>
                <a:gd name="connsiteX260" fmla="*/ 105173 w 515300"/>
                <a:gd name="connsiteY260" fmla="*/ 71219 h 318192"/>
                <a:gd name="connsiteX261" fmla="*/ 104435 w 515300"/>
                <a:gd name="connsiteY261" fmla="*/ 71219 h 318192"/>
                <a:gd name="connsiteX262" fmla="*/ 114771 w 515300"/>
                <a:gd name="connsiteY262" fmla="*/ 71952 h 318192"/>
                <a:gd name="connsiteX263" fmla="*/ 114771 w 515300"/>
                <a:gd name="connsiteY263" fmla="*/ 71952 h 318192"/>
                <a:gd name="connsiteX264" fmla="*/ 125106 w 515300"/>
                <a:gd name="connsiteY264" fmla="*/ 73434 h 318192"/>
                <a:gd name="connsiteX265" fmla="*/ 125106 w 515300"/>
                <a:gd name="connsiteY265" fmla="*/ 73434 h 318192"/>
                <a:gd name="connsiteX266" fmla="*/ 136180 w 515300"/>
                <a:gd name="connsiteY266" fmla="*/ 74166 h 318192"/>
                <a:gd name="connsiteX267" fmla="*/ 136180 w 515300"/>
                <a:gd name="connsiteY267" fmla="*/ 74166 h 318192"/>
                <a:gd name="connsiteX268" fmla="*/ 147253 w 515300"/>
                <a:gd name="connsiteY268" fmla="*/ 74899 h 318192"/>
                <a:gd name="connsiteX269" fmla="*/ 147253 w 515300"/>
                <a:gd name="connsiteY269" fmla="*/ 74899 h 318192"/>
                <a:gd name="connsiteX270" fmla="*/ 158327 w 515300"/>
                <a:gd name="connsiteY270" fmla="*/ 75649 h 318192"/>
                <a:gd name="connsiteX271" fmla="*/ 158327 w 515300"/>
                <a:gd name="connsiteY271" fmla="*/ 75649 h 318192"/>
                <a:gd name="connsiteX272" fmla="*/ 170140 w 515300"/>
                <a:gd name="connsiteY272" fmla="*/ 76381 h 318192"/>
                <a:gd name="connsiteX273" fmla="*/ 170140 w 515300"/>
                <a:gd name="connsiteY273" fmla="*/ 76381 h 318192"/>
                <a:gd name="connsiteX274" fmla="*/ 181952 w 515300"/>
                <a:gd name="connsiteY274" fmla="*/ 77113 h 318192"/>
                <a:gd name="connsiteX275" fmla="*/ 181952 w 515300"/>
                <a:gd name="connsiteY275" fmla="*/ 77113 h 318192"/>
                <a:gd name="connsiteX276" fmla="*/ 206314 w 515300"/>
                <a:gd name="connsiteY276" fmla="*/ 77863 h 318192"/>
                <a:gd name="connsiteX277" fmla="*/ 206314 w 515300"/>
                <a:gd name="connsiteY277" fmla="*/ 77863 h 318192"/>
                <a:gd name="connsiteX278" fmla="*/ 232153 w 515300"/>
                <a:gd name="connsiteY278" fmla="*/ 78596 h 318192"/>
                <a:gd name="connsiteX279" fmla="*/ 284568 w 515300"/>
                <a:gd name="connsiteY279" fmla="*/ 78596 h 318192"/>
                <a:gd name="connsiteX280" fmla="*/ 309670 w 515300"/>
                <a:gd name="connsiteY280" fmla="*/ 77863 h 318192"/>
                <a:gd name="connsiteX281" fmla="*/ 309670 w 515300"/>
                <a:gd name="connsiteY281" fmla="*/ 77863 h 318192"/>
                <a:gd name="connsiteX282" fmla="*/ 334032 w 515300"/>
                <a:gd name="connsiteY282" fmla="*/ 77113 h 318192"/>
                <a:gd name="connsiteX283" fmla="*/ 334032 w 515300"/>
                <a:gd name="connsiteY283" fmla="*/ 77113 h 318192"/>
                <a:gd name="connsiteX284" fmla="*/ 345844 w 515300"/>
                <a:gd name="connsiteY284" fmla="*/ 76381 h 318192"/>
                <a:gd name="connsiteX285" fmla="*/ 345844 w 515300"/>
                <a:gd name="connsiteY285" fmla="*/ 76381 h 318192"/>
                <a:gd name="connsiteX286" fmla="*/ 357655 w 515300"/>
                <a:gd name="connsiteY286" fmla="*/ 75649 h 318192"/>
                <a:gd name="connsiteX287" fmla="*/ 357655 w 515300"/>
                <a:gd name="connsiteY287" fmla="*/ 75649 h 318192"/>
                <a:gd name="connsiteX288" fmla="*/ 368729 w 515300"/>
                <a:gd name="connsiteY288" fmla="*/ 74899 h 318192"/>
                <a:gd name="connsiteX289" fmla="*/ 368729 w 515300"/>
                <a:gd name="connsiteY289" fmla="*/ 74899 h 318192"/>
                <a:gd name="connsiteX290" fmla="*/ 379803 w 515300"/>
                <a:gd name="connsiteY290" fmla="*/ 74166 h 318192"/>
                <a:gd name="connsiteX291" fmla="*/ 379803 w 515300"/>
                <a:gd name="connsiteY291" fmla="*/ 74166 h 318192"/>
                <a:gd name="connsiteX292" fmla="*/ 390876 w 515300"/>
                <a:gd name="connsiteY292" fmla="*/ 73434 h 318192"/>
                <a:gd name="connsiteX293" fmla="*/ 390876 w 515300"/>
                <a:gd name="connsiteY293" fmla="*/ 73434 h 318192"/>
                <a:gd name="connsiteX294" fmla="*/ 401212 w 515300"/>
                <a:gd name="connsiteY294" fmla="*/ 71952 h 318192"/>
                <a:gd name="connsiteX295" fmla="*/ 401212 w 515300"/>
                <a:gd name="connsiteY295" fmla="*/ 71952 h 318192"/>
                <a:gd name="connsiteX296" fmla="*/ 411549 w 515300"/>
                <a:gd name="connsiteY296" fmla="*/ 71219 h 318192"/>
                <a:gd name="connsiteX297" fmla="*/ 411549 w 515300"/>
                <a:gd name="connsiteY297" fmla="*/ 71219 h 318192"/>
                <a:gd name="connsiteX298" fmla="*/ 421145 w 515300"/>
                <a:gd name="connsiteY298" fmla="*/ 69737 h 318192"/>
                <a:gd name="connsiteX299" fmla="*/ 421145 w 515300"/>
                <a:gd name="connsiteY299" fmla="*/ 69737 h 318192"/>
                <a:gd name="connsiteX300" fmla="*/ 430004 w 515300"/>
                <a:gd name="connsiteY300" fmla="*/ 69004 h 318192"/>
                <a:gd name="connsiteX301" fmla="*/ 430004 w 515300"/>
                <a:gd name="connsiteY301" fmla="*/ 69004 h 318192"/>
                <a:gd name="connsiteX302" fmla="*/ 438863 w 515300"/>
                <a:gd name="connsiteY302" fmla="*/ 67522 h 318192"/>
                <a:gd name="connsiteX303" fmla="*/ 438863 w 515300"/>
                <a:gd name="connsiteY303" fmla="*/ 67522 h 318192"/>
                <a:gd name="connsiteX304" fmla="*/ 447722 w 515300"/>
                <a:gd name="connsiteY304" fmla="*/ 66040 h 318192"/>
                <a:gd name="connsiteX305" fmla="*/ 447722 w 515300"/>
                <a:gd name="connsiteY305" fmla="*/ 66040 h 318192"/>
                <a:gd name="connsiteX306" fmla="*/ 455844 w 515300"/>
                <a:gd name="connsiteY306" fmla="*/ 64575 h 318192"/>
                <a:gd name="connsiteX307" fmla="*/ 455844 w 515300"/>
                <a:gd name="connsiteY307" fmla="*/ 64575 h 318192"/>
                <a:gd name="connsiteX308" fmla="*/ 463226 w 515300"/>
                <a:gd name="connsiteY308" fmla="*/ 63092 h 318192"/>
                <a:gd name="connsiteX309" fmla="*/ 463226 w 515300"/>
                <a:gd name="connsiteY309" fmla="*/ 63092 h 318192"/>
                <a:gd name="connsiteX310" fmla="*/ 470608 w 515300"/>
                <a:gd name="connsiteY310" fmla="*/ 61610 h 318192"/>
                <a:gd name="connsiteX311" fmla="*/ 470608 w 515300"/>
                <a:gd name="connsiteY311" fmla="*/ 61610 h 318192"/>
                <a:gd name="connsiteX312" fmla="*/ 477252 w 515300"/>
                <a:gd name="connsiteY312" fmla="*/ 60145 h 318192"/>
                <a:gd name="connsiteX313" fmla="*/ 477252 w 515300"/>
                <a:gd name="connsiteY313" fmla="*/ 60145 h 318192"/>
                <a:gd name="connsiteX314" fmla="*/ 483158 w 515300"/>
                <a:gd name="connsiteY314" fmla="*/ 58663 h 318192"/>
                <a:gd name="connsiteX315" fmla="*/ 483158 w 515300"/>
                <a:gd name="connsiteY315" fmla="*/ 58663 h 318192"/>
                <a:gd name="connsiteX316" fmla="*/ 489065 w 515300"/>
                <a:gd name="connsiteY316" fmla="*/ 56448 h 318192"/>
                <a:gd name="connsiteX317" fmla="*/ 488326 w 515300"/>
                <a:gd name="connsiteY317" fmla="*/ 56448 h 318192"/>
                <a:gd name="connsiteX318" fmla="*/ 493495 w 515300"/>
                <a:gd name="connsiteY318" fmla="*/ 54966 h 318192"/>
                <a:gd name="connsiteX319" fmla="*/ 493495 w 515300"/>
                <a:gd name="connsiteY319" fmla="*/ 54966 h 318192"/>
                <a:gd name="connsiteX320" fmla="*/ 498662 w 515300"/>
                <a:gd name="connsiteY320" fmla="*/ 53501 h 318192"/>
                <a:gd name="connsiteX321" fmla="*/ 497924 w 515300"/>
                <a:gd name="connsiteY321" fmla="*/ 53501 h 318192"/>
                <a:gd name="connsiteX322" fmla="*/ 502353 w 515300"/>
                <a:gd name="connsiteY322" fmla="*/ 51286 h 318192"/>
                <a:gd name="connsiteX323" fmla="*/ 502353 w 515300"/>
                <a:gd name="connsiteY323" fmla="*/ 51286 h 318192"/>
                <a:gd name="connsiteX324" fmla="*/ 505306 w 515300"/>
                <a:gd name="connsiteY324" fmla="*/ 49804 h 318192"/>
                <a:gd name="connsiteX325" fmla="*/ 505306 w 515300"/>
                <a:gd name="connsiteY325" fmla="*/ 49804 h 318192"/>
                <a:gd name="connsiteX326" fmla="*/ 508258 w 515300"/>
                <a:gd name="connsiteY326" fmla="*/ 47589 h 318192"/>
                <a:gd name="connsiteX327" fmla="*/ 508258 w 515300"/>
                <a:gd name="connsiteY327" fmla="*/ 47589 h 318192"/>
                <a:gd name="connsiteX328" fmla="*/ 510475 w 515300"/>
                <a:gd name="connsiteY328" fmla="*/ 46107 h 318192"/>
                <a:gd name="connsiteX329" fmla="*/ 510475 w 515300"/>
                <a:gd name="connsiteY329" fmla="*/ 46107 h 318192"/>
                <a:gd name="connsiteX330" fmla="*/ 511950 w 515300"/>
                <a:gd name="connsiteY330" fmla="*/ 43892 h 318192"/>
                <a:gd name="connsiteX331" fmla="*/ 511950 w 515300"/>
                <a:gd name="connsiteY331" fmla="*/ 44625 h 318192"/>
                <a:gd name="connsiteX332" fmla="*/ 512688 w 515300"/>
                <a:gd name="connsiteY332" fmla="*/ 42410 h 318192"/>
                <a:gd name="connsiteX333" fmla="*/ 512688 w 515300"/>
                <a:gd name="connsiteY333" fmla="*/ 43160 h 318192"/>
                <a:gd name="connsiteX334" fmla="*/ 512688 w 515300"/>
                <a:gd name="connsiteY334" fmla="*/ 40945 h 318192"/>
                <a:gd name="connsiteX335" fmla="*/ 512688 w 515300"/>
                <a:gd name="connsiteY335" fmla="*/ 40945 h 318192"/>
                <a:gd name="connsiteX336" fmla="*/ 515642 w 515300"/>
                <a:gd name="connsiteY336" fmla="*/ 40945 h 318192"/>
                <a:gd name="connsiteX337" fmla="*/ 515642 w 515300"/>
                <a:gd name="connsiteY337" fmla="*/ 280138 h 318192"/>
                <a:gd name="connsiteX338" fmla="*/ 514165 w 515300"/>
                <a:gd name="connsiteY338" fmla="*/ 282353 h 318192"/>
                <a:gd name="connsiteX339" fmla="*/ 512688 w 515300"/>
                <a:gd name="connsiteY339" fmla="*/ 284568 h 318192"/>
                <a:gd name="connsiteX340" fmla="*/ 510473 w 515300"/>
                <a:gd name="connsiteY340" fmla="*/ 286783 h 318192"/>
                <a:gd name="connsiteX341" fmla="*/ 507521 w 515300"/>
                <a:gd name="connsiteY341" fmla="*/ 288248 h 318192"/>
                <a:gd name="connsiteX342" fmla="*/ 503829 w 515300"/>
                <a:gd name="connsiteY342" fmla="*/ 290462 h 318192"/>
                <a:gd name="connsiteX343" fmla="*/ 499399 w 515300"/>
                <a:gd name="connsiteY343" fmla="*/ 292677 h 318192"/>
                <a:gd name="connsiteX344" fmla="*/ 494970 w 515300"/>
                <a:gd name="connsiteY344" fmla="*/ 294159 h 318192"/>
                <a:gd name="connsiteX345" fmla="*/ 489803 w 515300"/>
                <a:gd name="connsiteY345" fmla="*/ 295642 h 318192"/>
                <a:gd name="connsiteX346" fmla="*/ 483896 w 515300"/>
                <a:gd name="connsiteY346" fmla="*/ 297857 h 318192"/>
                <a:gd name="connsiteX347" fmla="*/ 477991 w 515300"/>
                <a:gd name="connsiteY347" fmla="*/ 299339 h 318192"/>
                <a:gd name="connsiteX348" fmla="*/ 471347 w 515300"/>
                <a:gd name="connsiteY348" fmla="*/ 300804 h 318192"/>
                <a:gd name="connsiteX349" fmla="*/ 463963 w 515300"/>
                <a:gd name="connsiteY349" fmla="*/ 302286 h 318192"/>
                <a:gd name="connsiteX350" fmla="*/ 455844 w 515300"/>
                <a:gd name="connsiteY350" fmla="*/ 303768 h 318192"/>
                <a:gd name="connsiteX351" fmla="*/ 447722 w 515300"/>
                <a:gd name="connsiteY351" fmla="*/ 305233 h 318192"/>
                <a:gd name="connsiteX352" fmla="*/ 439601 w 515300"/>
                <a:gd name="connsiteY352" fmla="*/ 306715 h 318192"/>
                <a:gd name="connsiteX353" fmla="*/ 430742 w 515300"/>
                <a:gd name="connsiteY353" fmla="*/ 308198 h 318192"/>
                <a:gd name="connsiteX354" fmla="*/ 421145 w 515300"/>
                <a:gd name="connsiteY354" fmla="*/ 309663 h 318192"/>
                <a:gd name="connsiteX355" fmla="*/ 411549 w 515300"/>
                <a:gd name="connsiteY355" fmla="*/ 310413 h 318192"/>
                <a:gd name="connsiteX356" fmla="*/ 401212 w 515300"/>
                <a:gd name="connsiteY356" fmla="*/ 311878 h 318192"/>
                <a:gd name="connsiteX357" fmla="*/ 390876 w 515300"/>
                <a:gd name="connsiteY357" fmla="*/ 312627 h 318192"/>
                <a:gd name="connsiteX358" fmla="*/ 380542 w 515300"/>
                <a:gd name="connsiteY358" fmla="*/ 313360 h 318192"/>
                <a:gd name="connsiteX359" fmla="*/ 369468 w 515300"/>
                <a:gd name="connsiteY359" fmla="*/ 314842 h 318192"/>
                <a:gd name="connsiteX360" fmla="*/ 357655 w 515300"/>
                <a:gd name="connsiteY360" fmla="*/ 315574 h 318192"/>
                <a:gd name="connsiteX361" fmla="*/ 346581 w 515300"/>
                <a:gd name="connsiteY361" fmla="*/ 316307 h 318192"/>
                <a:gd name="connsiteX362" fmla="*/ 334032 w 515300"/>
                <a:gd name="connsiteY362" fmla="*/ 316307 h 318192"/>
                <a:gd name="connsiteX363" fmla="*/ 309670 w 515300"/>
                <a:gd name="connsiteY363" fmla="*/ 317789 h 318192"/>
                <a:gd name="connsiteX364" fmla="*/ 284568 w 515300"/>
                <a:gd name="connsiteY364" fmla="*/ 317789 h 318192"/>
                <a:gd name="connsiteX365" fmla="*/ 257991 w 515300"/>
                <a:gd name="connsiteY365" fmla="*/ 318522 h 318192"/>
                <a:gd name="connsiteX366" fmla="*/ 232153 w 515300"/>
                <a:gd name="connsiteY366" fmla="*/ 318522 h 318192"/>
                <a:gd name="connsiteX367" fmla="*/ 206314 w 515300"/>
                <a:gd name="connsiteY367" fmla="*/ 317789 h 318192"/>
                <a:gd name="connsiteX368" fmla="*/ 181952 w 515300"/>
                <a:gd name="connsiteY368" fmla="*/ 316307 h 318192"/>
                <a:gd name="connsiteX369" fmla="*/ 170140 w 515300"/>
                <a:gd name="connsiteY369" fmla="*/ 316307 h 318192"/>
                <a:gd name="connsiteX370" fmla="*/ 158327 w 515300"/>
                <a:gd name="connsiteY370" fmla="*/ 315574 h 318192"/>
                <a:gd name="connsiteX371" fmla="*/ 146516 w 515300"/>
                <a:gd name="connsiteY371" fmla="*/ 314842 h 318192"/>
                <a:gd name="connsiteX372" fmla="*/ 135442 w 515300"/>
                <a:gd name="connsiteY372" fmla="*/ 313360 h 318192"/>
                <a:gd name="connsiteX373" fmla="*/ 125106 w 515300"/>
                <a:gd name="connsiteY373" fmla="*/ 312627 h 318192"/>
                <a:gd name="connsiteX374" fmla="*/ 114771 w 515300"/>
                <a:gd name="connsiteY374" fmla="*/ 311878 h 318192"/>
                <a:gd name="connsiteX375" fmla="*/ 104435 w 515300"/>
                <a:gd name="connsiteY375" fmla="*/ 310413 h 318192"/>
                <a:gd name="connsiteX376" fmla="*/ 94839 w 515300"/>
                <a:gd name="connsiteY376" fmla="*/ 309663 h 318192"/>
                <a:gd name="connsiteX377" fmla="*/ 85240 w 515300"/>
                <a:gd name="connsiteY377" fmla="*/ 308198 h 318192"/>
                <a:gd name="connsiteX378" fmla="*/ 76381 w 515300"/>
                <a:gd name="connsiteY378" fmla="*/ 306715 h 318192"/>
                <a:gd name="connsiteX379" fmla="*/ 68262 w 515300"/>
                <a:gd name="connsiteY379" fmla="*/ 305233 h 318192"/>
                <a:gd name="connsiteX380" fmla="*/ 60140 w 515300"/>
                <a:gd name="connsiteY380" fmla="*/ 303768 h 318192"/>
                <a:gd name="connsiteX381" fmla="*/ 52019 w 515300"/>
                <a:gd name="connsiteY381" fmla="*/ 302286 h 318192"/>
                <a:gd name="connsiteX382" fmla="*/ 45375 w 515300"/>
                <a:gd name="connsiteY382" fmla="*/ 300804 h 318192"/>
                <a:gd name="connsiteX383" fmla="*/ 38730 w 515300"/>
                <a:gd name="connsiteY383" fmla="*/ 299339 h 318192"/>
                <a:gd name="connsiteX384" fmla="*/ 32086 w 515300"/>
                <a:gd name="connsiteY384" fmla="*/ 297857 h 318192"/>
                <a:gd name="connsiteX385" fmla="*/ 26181 w 515300"/>
                <a:gd name="connsiteY385" fmla="*/ 295642 h 318192"/>
                <a:gd name="connsiteX386" fmla="*/ 21012 w 515300"/>
                <a:gd name="connsiteY386" fmla="*/ 294159 h 318192"/>
                <a:gd name="connsiteX387" fmla="*/ 16583 w 515300"/>
                <a:gd name="connsiteY387" fmla="*/ 292677 h 318192"/>
                <a:gd name="connsiteX388" fmla="*/ 12153 w 515300"/>
                <a:gd name="connsiteY388" fmla="*/ 290462 h 318192"/>
                <a:gd name="connsiteX389" fmla="*/ 9201 w 515300"/>
                <a:gd name="connsiteY389" fmla="*/ 288248 h 318192"/>
                <a:gd name="connsiteX390" fmla="*/ 6248 w 515300"/>
                <a:gd name="connsiteY390" fmla="*/ 286783 h 318192"/>
                <a:gd name="connsiteX391" fmla="*/ 3294 w 515300"/>
                <a:gd name="connsiteY391" fmla="*/ 284568 h 318192"/>
                <a:gd name="connsiteX392" fmla="*/ 1819 w 515300"/>
                <a:gd name="connsiteY392" fmla="*/ 282353 h 318192"/>
                <a:gd name="connsiteX393" fmla="*/ 342 w 515300"/>
                <a:gd name="connsiteY393" fmla="*/ 280138 h 318192"/>
                <a:gd name="connsiteX394" fmla="*/ 342 w 515300"/>
                <a:gd name="connsiteY394" fmla="*/ 40945 h 318192"/>
                <a:gd name="connsiteX395" fmla="*/ 3294 w 515300"/>
                <a:gd name="connsiteY395" fmla="*/ 40945 h 318192"/>
                <a:gd name="connsiteX396" fmla="*/ 3294 w 515300"/>
                <a:gd name="connsiteY396" fmla="*/ 277174 h 318192"/>
                <a:gd name="connsiteX397" fmla="*/ 3294 w 515300"/>
                <a:gd name="connsiteY397" fmla="*/ 279389 h 318192"/>
                <a:gd name="connsiteX398" fmla="*/ 3294 w 515300"/>
                <a:gd name="connsiteY398" fmla="*/ 278656 h 318192"/>
                <a:gd name="connsiteX399" fmla="*/ 4034 w 515300"/>
                <a:gd name="connsiteY399" fmla="*/ 280871 h 318192"/>
                <a:gd name="connsiteX400" fmla="*/ 4034 w 515300"/>
                <a:gd name="connsiteY400" fmla="*/ 280138 h 318192"/>
                <a:gd name="connsiteX401" fmla="*/ 5509 w 515300"/>
                <a:gd name="connsiteY401" fmla="*/ 282353 h 318192"/>
                <a:gd name="connsiteX402" fmla="*/ 5509 w 515300"/>
                <a:gd name="connsiteY402" fmla="*/ 282353 h 318192"/>
                <a:gd name="connsiteX403" fmla="*/ 7724 w 515300"/>
                <a:gd name="connsiteY403" fmla="*/ 284568 h 318192"/>
                <a:gd name="connsiteX404" fmla="*/ 7724 w 515300"/>
                <a:gd name="connsiteY404" fmla="*/ 283836 h 318192"/>
                <a:gd name="connsiteX405" fmla="*/ 10678 w 515300"/>
                <a:gd name="connsiteY405" fmla="*/ 286050 h 318192"/>
                <a:gd name="connsiteX406" fmla="*/ 10678 w 515300"/>
                <a:gd name="connsiteY406" fmla="*/ 286050 h 318192"/>
                <a:gd name="connsiteX407" fmla="*/ 13630 w 515300"/>
                <a:gd name="connsiteY407" fmla="*/ 287515 h 318192"/>
                <a:gd name="connsiteX408" fmla="*/ 13630 w 515300"/>
                <a:gd name="connsiteY408" fmla="*/ 287515 h 318192"/>
                <a:gd name="connsiteX409" fmla="*/ 18060 w 515300"/>
                <a:gd name="connsiteY409" fmla="*/ 289730 h 318192"/>
                <a:gd name="connsiteX410" fmla="*/ 18060 w 515300"/>
                <a:gd name="connsiteY410" fmla="*/ 289730 h 318192"/>
                <a:gd name="connsiteX411" fmla="*/ 22489 w 515300"/>
                <a:gd name="connsiteY411" fmla="*/ 291212 h 318192"/>
                <a:gd name="connsiteX412" fmla="*/ 22489 w 515300"/>
                <a:gd name="connsiteY412" fmla="*/ 291212 h 318192"/>
                <a:gd name="connsiteX413" fmla="*/ 27657 w 515300"/>
                <a:gd name="connsiteY413" fmla="*/ 292694 h 318192"/>
                <a:gd name="connsiteX414" fmla="*/ 27657 w 515300"/>
                <a:gd name="connsiteY414" fmla="*/ 292694 h 318192"/>
                <a:gd name="connsiteX415" fmla="*/ 32825 w 515300"/>
                <a:gd name="connsiteY415" fmla="*/ 294909 h 318192"/>
                <a:gd name="connsiteX416" fmla="*/ 32825 w 515300"/>
                <a:gd name="connsiteY416" fmla="*/ 294909 h 318192"/>
                <a:gd name="connsiteX417" fmla="*/ 39470 w 515300"/>
                <a:gd name="connsiteY417" fmla="*/ 296374 h 318192"/>
                <a:gd name="connsiteX418" fmla="*/ 38730 w 515300"/>
                <a:gd name="connsiteY418" fmla="*/ 296374 h 318192"/>
                <a:gd name="connsiteX419" fmla="*/ 45375 w 515300"/>
                <a:gd name="connsiteY419" fmla="*/ 297857 h 318192"/>
                <a:gd name="connsiteX420" fmla="*/ 45375 w 515300"/>
                <a:gd name="connsiteY420" fmla="*/ 297857 h 318192"/>
                <a:gd name="connsiteX421" fmla="*/ 52758 w 515300"/>
                <a:gd name="connsiteY421" fmla="*/ 299339 h 318192"/>
                <a:gd name="connsiteX422" fmla="*/ 52758 w 515300"/>
                <a:gd name="connsiteY422" fmla="*/ 299339 h 318192"/>
                <a:gd name="connsiteX423" fmla="*/ 60140 w 515300"/>
                <a:gd name="connsiteY423" fmla="*/ 300804 h 318192"/>
                <a:gd name="connsiteX424" fmla="*/ 60140 w 515300"/>
                <a:gd name="connsiteY424" fmla="*/ 300804 h 318192"/>
                <a:gd name="connsiteX425" fmla="*/ 68262 w 515300"/>
                <a:gd name="connsiteY425" fmla="*/ 302286 h 318192"/>
                <a:gd name="connsiteX426" fmla="*/ 68262 w 515300"/>
                <a:gd name="connsiteY426" fmla="*/ 302286 h 318192"/>
                <a:gd name="connsiteX427" fmla="*/ 77121 w 515300"/>
                <a:gd name="connsiteY427" fmla="*/ 303768 h 318192"/>
                <a:gd name="connsiteX428" fmla="*/ 77121 w 515300"/>
                <a:gd name="connsiteY428" fmla="*/ 303768 h 318192"/>
                <a:gd name="connsiteX429" fmla="*/ 85980 w 515300"/>
                <a:gd name="connsiteY429" fmla="*/ 305251 h 318192"/>
                <a:gd name="connsiteX430" fmla="*/ 85980 w 515300"/>
                <a:gd name="connsiteY430" fmla="*/ 305251 h 318192"/>
                <a:gd name="connsiteX431" fmla="*/ 94839 w 515300"/>
                <a:gd name="connsiteY431" fmla="*/ 305983 h 318192"/>
                <a:gd name="connsiteX432" fmla="*/ 94839 w 515300"/>
                <a:gd name="connsiteY432" fmla="*/ 305983 h 318192"/>
                <a:gd name="connsiteX433" fmla="*/ 105173 w 515300"/>
                <a:gd name="connsiteY433" fmla="*/ 307465 h 318192"/>
                <a:gd name="connsiteX434" fmla="*/ 104435 w 515300"/>
                <a:gd name="connsiteY434" fmla="*/ 307465 h 318192"/>
                <a:gd name="connsiteX435" fmla="*/ 114771 w 515300"/>
                <a:gd name="connsiteY435" fmla="*/ 308930 h 318192"/>
                <a:gd name="connsiteX436" fmla="*/ 114771 w 515300"/>
                <a:gd name="connsiteY436" fmla="*/ 308930 h 318192"/>
                <a:gd name="connsiteX437" fmla="*/ 125106 w 515300"/>
                <a:gd name="connsiteY437" fmla="*/ 309680 h 318192"/>
                <a:gd name="connsiteX438" fmla="*/ 125106 w 515300"/>
                <a:gd name="connsiteY438" fmla="*/ 309680 h 318192"/>
                <a:gd name="connsiteX439" fmla="*/ 136180 w 515300"/>
                <a:gd name="connsiteY439" fmla="*/ 310413 h 318192"/>
                <a:gd name="connsiteX440" fmla="*/ 136180 w 515300"/>
                <a:gd name="connsiteY440" fmla="*/ 310413 h 318192"/>
                <a:gd name="connsiteX441" fmla="*/ 147253 w 515300"/>
                <a:gd name="connsiteY441" fmla="*/ 311145 h 318192"/>
                <a:gd name="connsiteX442" fmla="*/ 147253 w 515300"/>
                <a:gd name="connsiteY442" fmla="*/ 311145 h 318192"/>
                <a:gd name="connsiteX443" fmla="*/ 158327 w 515300"/>
                <a:gd name="connsiteY443" fmla="*/ 311878 h 318192"/>
                <a:gd name="connsiteX444" fmla="*/ 158327 w 515300"/>
                <a:gd name="connsiteY444" fmla="*/ 311878 h 318192"/>
                <a:gd name="connsiteX445" fmla="*/ 170140 w 515300"/>
                <a:gd name="connsiteY445" fmla="*/ 312627 h 318192"/>
                <a:gd name="connsiteX446" fmla="*/ 170140 w 515300"/>
                <a:gd name="connsiteY446" fmla="*/ 312627 h 318192"/>
                <a:gd name="connsiteX447" fmla="*/ 181952 w 515300"/>
                <a:gd name="connsiteY447" fmla="*/ 313360 h 318192"/>
                <a:gd name="connsiteX448" fmla="*/ 181952 w 515300"/>
                <a:gd name="connsiteY448" fmla="*/ 313360 h 318192"/>
                <a:gd name="connsiteX449" fmla="*/ 206314 w 515300"/>
                <a:gd name="connsiteY449" fmla="*/ 314842 h 318192"/>
                <a:gd name="connsiteX450" fmla="*/ 232153 w 515300"/>
                <a:gd name="connsiteY450" fmla="*/ 314842 h 318192"/>
                <a:gd name="connsiteX451" fmla="*/ 257991 w 515300"/>
                <a:gd name="connsiteY451" fmla="*/ 315574 h 318192"/>
                <a:gd name="connsiteX452" fmla="*/ 257991 w 515300"/>
                <a:gd name="connsiteY452" fmla="*/ 315574 h 318192"/>
                <a:gd name="connsiteX453" fmla="*/ 284568 w 515300"/>
                <a:gd name="connsiteY453" fmla="*/ 314842 h 318192"/>
                <a:gd name="connsiteX454" fmla="*/ 309670 w 515300"/>
                <a:gd name="connsiteY454" fmla="*/ 314842 h 318192"/>
                <a:gd name="connsiteX455" fmla="*/ 334032 w 515300"/>
                <a:gd name="connsiteY455" fmla="*/ 313360 h 318192"/>
                <a:gd name="connsiteX456" fmla="*/ 334032 w 515300"/>
                <a:gd name="connsiteY456" fmla="*/ 313360 h 318192"/>
                <a:gd name="connsiteX457" fmla="*/ 345844 w 515300"/>
                <a:gd name="connsiteY457" fmla="*/ 312627 h 318192"/>
                <a:gd name="connsiteX458" fmla="*/ 345844 w 515300"/>
                <a:gd name="connsiteY458" fmla="*/ 312627 h 318192"/>
                <a:gd name="connsiteX459" fmla="*/ 357655 w 515300"/>
                <a:gd name="connsiteY459" fmla="*/ 311878 h 318192"/>
                <a:gd name="connsiteX460" fmla="*/ 357655 w 515300"/>
                <a:gd name="connsiteY460" fmla="*/ 311878 h 318192"/>
                <a:gd name="connsiteX461" fmla="*/ 368729 w 515300"/>
                <a:gd name="connsiteY461" fmla="*/ 311145 h 318192"/>
                <a:gd name="connsiteX462" fmla="*/ 368729 w 515300"/>
                <a:gd name="connsiteY462" fmla="*/ 311145 h 318192"/>
                <a:gd name="connsiteX463" fmla="*/ 379803 w 515300"/>
                <a:gd name="connsiteY463" fmla="*/ 310413 h 318192"/>
                <a:gd name="connsiteX464" fmla="*/ 379803 w 515300"/>
                <a:gd name="connsiteY464" fmla="*/ 310413 h 318192"/>
                <a:gd name="connsiteX465" fmla="*/ 390876 w 515300"/>
                <a:gd name="connsiteY465" fmla="*/ 309680 h 318192"/>
                <a:gd name="connsiteX466" fmla="*/ 390876 w 515300"/>
                <a:gd name="connsiteY466" fmla="*/ 309680 h 318192"/>
                <a:gd name="connsiteX467" fmla="*/ 401212 w 515300"/>
                <a:gd name="connsiteY467" fmla="*/ 308930 h 318192"/>
                <a:gd name="connsiteX468" fmla="*/ 401212 w 515300"/>
                <a:gd name="connsiteY468" fmla="*/ 308930 h 318192"/>
                <a:gd name="connsiteX469" fmla="*/ 411549 w 515300"/>
                <a:gd name="connsiteY469" fmla="*/ 307465 h 318192"/>
                <a:gd name="connsiteX470" fmla="*/ 411549 w 515300"/>
                <a:gd name="connsiteY470" fmla="*/ 307465 h 318192"/>
                <a:gd name="connsiteX471" fmla="*/ 421145 w 515300"/>
                <a:gd name="connsiteY471" fmla="*/ 305983 h 318192"/>
                <a:gd name="connsiteX472" fmla="*/ 421145 w 515300"/>
                <a:gd name="connsiteY472" fmla="*/ 305983 h 318192"/>
                <a:gd name="connsiteX473" fmla="*/ 430004 w 515300"/>
                <a:gd name="connsiteY473" fmla="*/ 305251 h 318192"/>
                <a:gd name="connsiteX474" fmla="*/ 430004 w 515300"/>
                <a:gd name="connsiteY474" fmla="*/ 305251 h 318192"/>
                <a:gd name="connsiteX475" fmla="*/ 438863 w 515300"/>
                <a:gd name="connsiteY475" fmla="*/ 303768 h 318192"/>
                <a:gd name="connsiteX476" fmla="*/ 438863 w 515300"/>
                <a:gd name="connsiteY476" fmla="*/ 303768 h 318192"/>
                <a:gd name="connsiteX477" fmla="*/ 447722 w 515300"/>
                <a:gd name="connsiteY477" fmla="*/ 302286 h 318192"/>
                <a:gd name="connsiteX478" fmla="*/ 447722 w 515300"/>
                <a:gd name="connsiteY478" fmla="*/ 302286 h 318192"/>
                <a:gd name="connsiteX479" fmla="*/ 455844 w 515300"/>
                <a:gd name="connsiteY479" fmla="*/ 300804 h 318192"/>
                <a:gd name="connsiteX480" fmla="*/ 455844 w 515300"/>
                <a:gd name="connsiteY480" fmla="*/ 300804 h 318192"/>
                <a:gd name="connsiteX481" fmla="*/ 463226 w 515300"/>
                <a:gd name="connsiteY481" fmla="*/ 299339 h 318192"/>
                <a:gd name="connsiteX482" fmla="*/ 463226 w 515300"/>
                <a:gd name="connsiteY482" fmla="*/ 299339 h 318192"/>
                <a:gd name="connsiteX483" fmla="*/ 470608 w 515300"/>
                <a:gd name="connsiteY483" fmla="*/ 297857 h 318192"/>
                <a:gd name="connsiteX484" fmla="*/ 470608 w 515300"/>
                <a:gd name="connsiteY484" fmla="*/ 297857 h 318192"/>
                <a:gd name="connsiteX485" fmla="*/ 477252 w 515300"/>
                <a:gd name="connsiteY485" fmla="*/ 296374 h 318192"/>
                <a:gd name="connsiteX486" fmla="*/ 477252 w 515300"/>
                <a:gd name="connsiteY486" fmla="*/ 296374 h 318192"/>
                <a:gd name="connsiteX487" fmla="*/ 483158 w 515300"/>
                <a:gd name="connsiteY487" fmla="*/ 294909 h 318192"/>
                <a:gd name="connsiteX488" fmla="*/ 483158 w 515300"/>
                <a:gd name="connsiteY488" fmla="*/ 294909 h 318192"/>
                <a:gd name="connsiteX489" fmla="*/ 489065 w 515300"/>
                <a:gd name="connsiteY489" fmla="*/ 292694 h 318192"/>
                <a:gd name="connsiteX490" fmla="*/ 488326 w 515300"/>
                <a:gd name="connsiteY490" fmla="*/ 292694 h 318192"/>
                <a:gd name="connsiteX491" fmla="*/ 493495 w 515300"/>
                <a:gd name="connsiteY491" fmla="*/ 291212 h 318192"/>
                <a:gd name="connsiteX492" fmla="*/ 493495 w 515300"/>
                <a:gd name="connsiteY492" fmla="*/ 291212 h 318192"/>
                <a:gd name="connsiteX493" fmla="*/ 498662 w 515300"/>
                <a:gd name="connsiteY493" fmla="*/ 289730 h 318192"/>
                <a:gd name="connsiteX494" fmla="*/ 497924 w 515300"/>
                <a:gd name="connsiteY494" fmla="*/ 289730 h 318192"/>
                <a:gd name="connsiteX495" fmla="*/ 502353 w 515300"/>
                <a:gd name="connsiteY495" fmla="*/ 287515 h 318192"/>
                <a:gd name="connsiteX496" fmla="*/ 502353 w 515300"/>
                <a:gd name="connsiteY496" fmla="*/ 287515 h 318192"/>
                <a:gd name="connsiteX497" fmla="*/ 505306 w 515300"/>
                <a:gd name="connsiteY497" fmla="*/ 286050 h 318192"/>
                <a:gd name="connsiteX498" fmla="*/ 505306 w 515300"/>
                <a:gd name="connsiteY498" fmla="*/ 286050 h 318192"/>
                <a:gd name="connsiteX499" fmla="*/ 508260 w 515300"/>
                <a:gd name="connsiteY499" fmla="*/ 283836 h 318192"/>
                <a:gd name="connsiteX500" fmla="*/ 508260 w 515300"/>
                <a:gd name="connsiteY500" fmla="*/ 284568 h 318192"/>
                <a:gd name="connsiteX501" fmla="*/ 510475 w 515300"/>
                <a:gd name="connsiteY501" fmla="*/ 282353 h 318192"/>
                <a:gd name="connsiteX502" fmla="*/ 510475 w 515300"/>
                <a:gd name="connsiteY502" fmla="*/ 282353 h 318192"/>
                <a:gd name="connsiteX503" fmla="*/ 511950 w 515300"/>
                <a:gd name="connsiteY503" fmla="*/ 280138 h 318192"/>
                <a:gd name="connsiteX504" fmla="*/ 511950 w 515300"/>
                <a:gd name="connsiteY504" fmla="*/ 280871 h 318192"/>
                <a:gd name="connsiteX505" fmla="*/ 512688 w 515300"/>
                <a:gd name="connsiteY505" fmla="*/ 278656 h 318192"/>
                <a:gd name="connsiteX506" fmla="*/ 512688 w 515300"/>
                <a:gd name="connsiteY506" fmla="*/ 279389 h 318192"/>
                <a:gd name="connsiteX507" fmla="*/ 512688 w 515300"/>
                <a:gd name="connsiteY507" fmla="*/ 277174 h 318192"/>
                <a:gd name="connsiteX508" fmla="*/ 512688 w 515300"/>
                <a:gd name="connsiteY508" fmla="*/ 40945 h 318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</a:cxnLst>
              <a:rect l="l" t="t" r="r" b="b"/>
              <a:pathLst>
                <a:path w="515300" h="318192">
                  <a:moveTo>
                    <a:pt x="515642" y="40945"/>
                  </a:moveTo>
                  <a:lnTo>
                    <a:pt x="515642" y="43160"/>
                  </a:lnTo>
                  <a:lnTo>
                    <a:pt x="514165" y="46107"/>
                  </a:lnTo>
                  <a:lnTo>
                    <a:pt x="512688" y="48322"/>
                  </a:lnTo>
                  <a:lnTo>
                    <a:pt x="510473" y="50536"/>
                  </a:lnTo>
                  <a:lnTo>
                    <a:pt x="507521" y="52019"/>
                  </a:lnTo>
                  <a:lnTo>
                    <a:pt x="503829" y="54233"/>
                  </a:lnTo>
                  <a:lnTo>
                    <a:pt x="499399" y="55698"/>
                  </a:lnTo>
                  <a:lnTo>
                    <a:pt x="494970" y="57913"/>
                  </a:lnTo>
                  <a:lnTo>
                    <a:pt x="489803" y="59395"/>
                  </a:lnTo>
                  <a:lnTo>
                    <a:pt x="483896" y="61610"/>
                  </a:lnTo>
                  <a:lnTo>
                    <a:pt x="477991" y="63092"/>
                  </a:lnTo>
                  <a:lnTo>
                    <a:pt x="471347" y="64575"/>
                  </a:lnTo>
                  <a:lnTo>
                    <a:pt x="463963" y="66040"/>
                  </a:lnTo>
                  <a:lnTo>
                    <a:pt x="455844" y="67522"/>
                  </a:lnTo>
                  <a:lnTo>
                    <a:pt x="447722" y="69004"/>
                  </a:lnTo>
                  <a:lnTo>
                    <a:pt x="439601" y="70469"/>
                  </a:lnTo>
                  <a:lnTo>
                    <a:pt x="430742" y="71952"/>
                  </a:lnTo>
                  <a:lnTo>
                    <a:pt x="421145" y="72684"/>
                  </a:lnTo>
                  <a:lnTo>
                    <a:pt x="411549" y="74166"/>
                  </a:lnTo>
                  <a:lnTo>
                    <a:pt x="401212" y="74899"/>
                  </a:lnTo>
                  <a:lnTo>
                    <a:pt x="390876" y="76381"/>
                  </a:lnTo>
                  <a:lnTo>
                    <a:pt x="380542" y="77113"/>
                  </a:lnTo>
                  <a:lnTo>
                    <a:pt x="369468" y="77863"/>
                  </a:lnTo>
                  <a:lnTo>
                    <a:pt x="357655" y="78596"/>
                  </a:lnTo>
                  <a:lnTo>
                    <a:pt x="346581" y="79328"/>
                  </a:lnTo>
                  <a:lnTo>
                    <a:pt x="334032" y="80078"/>
                  </a:lnTo>
                  <a:lnTo>
                    <a:pt x="309670" y="80811"/>
                  </a:lnTo>
                  <a:lnTo>
                    <a:pt x="284568" y="81543"/>
                  </a:lnTo>
                  <a:lnTo>
                    <a:pt x="257991" y="82275"/>
                  </a:lnTo>
                  <a:lnTo>
                    <a:pt x="232153" y="81543"/>
                  </a:lnTo>
                  <a:lnTo>
                    <a:pt x="206314" y="80811"/>
                  </a:lnTo>
                  <a:lnTo>
                    <a:pt x="181952" y="80078"/>
                  </a:lnTo>
                  <a:lnTo>
                    <a:pt x="170140" y="79328"/>
                  </a:lnTo>
                  <a:lnTo>
                    <a:pt x="158327" y="78596"/>
                  </a:lnTo>
                  <a:lnTo>
                    <a:pt x="146516" y="77863"/>
                  </a:lnTo>
                  <a:lnTo>
                    <a:pt x="135442" y="77113"/>
                  </a:lnTo>
                  <a:lnTo>
                    <a:pt x="125106" y="76381"/>
                  </a:lnTo>
                  <a:lnTo>
                    <a:pt x="114771" y="74899"/>
                  </a:lnTo>
                  <a:lnTo>
                    <a:pt x="104435" y="74166"/>
                  </a:lnTo>
                  <a:lnTo>
                    <a:pt x="94839" y="72684"/>
                  </a:lnTo>
                  <a:lnTo>
                    <a:pt x="85240" y="71952"/>
                  </a:lnTo>
                  <a:lnTo>
                    <a:pt x="76381" y="70469"/>
                  </a:lnTo>
                  <a:lnTo>
                    <a:pt x="68262" y="69004"/>
                  </a:lnTo>
                  <a:lnTo>
                    <a:pt x="60140" y="67522"/>
                  </a:lnTo>
                  <a:lnTo>
                    <a:pt x="52019" y="66040"/>
                  </a:lnTo>
                  <a:lnTo>
                    <a:pt x="45375" y="64575"/>
                  </a:lnTo>
                  <a:lnTo>
                    <a:pt x="37993" y="63092"/>
                  </a:lnTo>
                  <a:lnTo>
                    <a:pt x="32086" y="61610"/>
                  </a:lnTo>
                  <a:lnTo>
                    <a:pt x="26181" y="59395"/>
                  </a:lnTo>
                  <a:lnTo>
                    <a:pt x="21012" y="57913"/>
                  </a:lnTo>
                  <a:lnTo>
                    <a:pt x="16583" y="55698"/>
                  </a:lnTo>
                  <a:lnTo>
                    <a:pt x="12153" y="54233"/>
                  </a:lnTo>
                  <a:lnTo>
                    <a:pt x="9201" y="52019"/>
                  </a:lnTo>
                  <a:lnTo>
                    <a:pt x="5509" y="50536"/>
                  </a:lnTo>
                  <a:lnTo>
                    <a:pt x="3294" y="48322"/>
                  </a:lnTo>
                  <a:lnTo>
                    <a:pt x="1819" y="46107"/>
                  </a:lnTo>
                  <a:lnTo>
                    <a:pt x="342" y="43160"/>
                  </a:lnTo>
                  <a:lnTo>
                    <a:pt x="342" y="38730"/>
                  </a:lnTo>
                  <a:lnTo>
                    <a:pt x="1819" y="36515"/>
                  </a:lnTo>
                  <a:lnTo>
                    <a:pt x="3294" y="34301"/>
                  </a:lnTo>
                  <a:lnTo>
                    <a:pt x="6248" y="32086"/>
                  </a:lnTo>
                  <a:lnTo>
                    <a:pt x="9201" y="29871"/>
                  </a:lnTo>
                  <a:lnTo>
                    <a:pt x="12153" y="27656"/>
                  </a:lnTo>
                  <a:lnTo>
                    <a:pt x="16583" y="26174"/>
                  </a:lnTo>
                  <a:lnTo>
                    <a:pt x="21012" y="23959"/>
                  </a:lnTo>
                  <a:lnTo>
                    <a:pt x="26181" y="22477"/>
                  </a:lnTo>
                  <a:lnTo>
                    <a:pt x="32086" y="21012"/>
                  </a:lnTo>
                  <a:lnTo>
                    <a:pt x="38730" y="18797"/>
                  </a:lnTo>
                  <a:lnTo>
                    <a:pt x="45375" y="17315"/>
                  </a:lnTo>
                  <a:lnTo>
                    <a:pt x="52019" y="15833"/>
                  </a:lnTo>
                  <a:lnTo>
                    <a:pt x="60140" y="14368"/>
                  </a:lnTo>
                  <a:lnTo>
                    <a:pt x="68262" y="12886"/>
                  </a:lnTo>
                  <a:lnTo>
                    <a:pt x="76381" y="11403"/>
                  </a:lnTo>
                  <a:lnTo>
                    <a:pt x="85240" y="10671"/>
                  </a:lnTo>
                  <a:lnTo>
                    <a:pt x="94839" y="9188"/>
                  </a:lnTo>
                  <a:lnTo>
                    <a:pt x="104435" y="7706"/>
                  </a:lnTo>
                  <a:lnTo>
                    <a:pt x="114771" y="6974"/>
                  </a:lnTo>
                  <a:lnTo>
                    <a:pt x="125106" y="5491"/>
                  </a:lnTo>
                  <a:lnTo>
                    <a:pt x="135442" y="4759"/>
                  </a:lnTo>
                  <a:lnTo>
                    <a:pt x="146516" y="4027"/>
                  </a:lnTo>
                  <a:lnTo>
                    <a:pt x="158327" y="3294"/>
                  </a:lnTo>
                  <a:lnTo>
                    <a:pt x="170140" y="2544"/>
                  </a:lnTo>
                  <a:lnTo>
                    <a:pt x="181952" y="1812"/>
                  </a:lnTo>
                  <a:lnTo>
                    <a:pt x="206314" y="1079"/>
                  </a:lnTo>
                  <a:lnTo>
                    <a:pt x="232153" y="329"/>
                  </a:lnTo>
                  <a:lnTo>
                    <a:pt x="284568" y="329"/>
                  </a:lnTo>
                  <a:lnTo>
                    <a:pt x="309670" y="1079"/>
                  </a:lnTo>
                  <a:lnTo>
                    <a:pt x="334032" y="1812"/>
                  </a:lnTo>
                  <a:lnTo>
                    <a:pt x="346581" y="2544"/>
                  </a:lnTo>
                  <a:lnTo>
                    <a:pt x="357655" y="3294"/>
                  </a:lnTo>
                  <a:lnTo>
                    <a:pt x="369468" y="4027"/>
                  </a:lnTo>
                  <a:lnTo>
                    <a:pt x="380542" y="4759"/>
                  </a:lnTo>
                  <a:lnTo>
                    <a:pt x="390876" y="5491"/>
                  </a:lnTo>
                  <a:lnTo>
                    <a:pt x="401212" y="6974"/>
                  </a:lnTo>
                  <a:lnTo>
                    <a:pt x="411549" y="7706"/>
                  </a:lnTo>
                  <a:lnTo>
                    <a:pt x="421145" y="9188"/>
                  </a:lnTo>
                  <a:lnTo>
                    <a:pt x="430742" y="10671"/>
                  </a:lnTo>
                  <a:lnTo>
                    <a:pt x="439601" y="11403"/>
                  </a:lnTo>
                  <a:lnTo>
                    <a:pt x="447722" y="12886"/>
                  </a:lnTo>
                  <a:lnTo>
                    <a:pt x="455844" y="14368"/>
                  </a:lnTo>
                  <a:lnTo>
                    <a:pt x="463963" y="15833"/>
                  </a:lnTo>
                  <a:lnTo>
                    <a:pt x="471347" y="17315"/>
                  </a:lnTo>
                  <a:lnTo>
                    <a:pt x="477991" y="18797"/>
                  </a:lnTo>
                  <a:lnTo>
                    <a:pt x="483896" y="21012"/>
                  </a:lnTo>
                  <a:lnTo>
                    <a:pt x="489803" y="22477"/>
                  </a:lnTo>
                  <a:lnTo>
                    <a:pt x="494970" y="23959"/>
                  </a:lnTo>
                  <a:lnTo>
                    <a:pt x="499399" y="26174"/>
                  </a:lnTo>
                  <a:lnTo>
                    <a:pt x="503829" y="27656"/>
                  </a:lnTo>
                  <a:lnTo>
                    <a:pt x="507521" y="29871"/>
                  </a:lnTo>
                  <a:lnTo>
                    <a:pt x="510473" y="32086"/>
                  </a:lnTo>
                  <a:lnTo>
                    <a:pt x="512688" y="34301"/>
                  </a:lnTo>
                  <a:lnTo>
                    <a:pt x="514165" y="36515"/>
                  </a:lnTo>
                  <a:lnTo>
                    <a:pt x="515642" y="38730"/>
                  </a:lnTo>
                  <a:close/>
                  <a:moveTo>
                    <a:pt x="512688" y="39463"/>
                  </a:moveTo>
                  <a:lnTo>
                    <a:pt x="512688" y="39463"/>
                  </a:lnTo>
                  <a:lnTo>
                    <a:pt x="511950" y="37980"/>
                  </a:lnTo>
                  <a:lnTo>
                    <a:pt x="511950" y="37980"/>
                  </a:lnTo>
                  <a:lnTo>
                    <a:pt x="510475" y="35765"/>
                  </a:lnTo>
                  <a:lnTo>
                    <a:pt x="510475" y="36515"/>
                  </a:lnTo>
                  <a:lnTo>
                    <a:pt x="508258" y="34301"/>
                  </a:lnTo>
                  <a:lnTo>
                    <a:pt x="508258" y="34301"/>
                  </a:lnTo>
                  <a:lnTo>
                    <a:pt x="505306" y="32818"/>
                  </a:lnTo>
                  <a:lnTo>
                    <a:pt x="505306" y="32818"/>
                  </a:lnTo>
                  <a:lnTo>
                    <a:pt x="502353" y="30604"/>
                  </a:lnTo>
                  <a:lnTo>
                    <a:pt x="502353" y="30604"/>
                  </a:lnTo>
                  <a:lnTo>
                    <a:pt x="497924" y="29121"/>
                  </a:lnTo>
                  <a:lnTo>
                    <a:pt x="498662" y="29121"/>
                  </a:lnTo>
                  <a:lnTo>
                    <a:pt x="493495" y="26907"/>
                  </a:lnTo>
                  <a:lnTo>
                    <a:pt x="493495" y="26907"/>
                  </a:lnTo>
                  <a:lnTo>
                    <a:pt x="488326" y="25442"/>
                  </a:lnTo>
                  <a:lnTo>
                    <a:pt x="489065" y="25442"/>
                  </a:lnTo>
                  <a:lnTo>
                    <a:pt x="483158" y="23959"/>
                  </a:lnTo>
                  <a:lnTo>
                    <a:pt x="483158" y="23959"/>
                  </a:lnTo>
                  <a:lnTo>
                    <a:pt x="477252" y="21744"/>
                  </a:lnTo>
                  <a:lnTo>
                    <a:pt x="477252" y="21744"/>
                  </a:lnTo>
                  <a:lnTo>
                    <a:pt x="470608" y="20262"/>
                  </a:lnTo>
                  <a:lnTo>
                    <a:pt x="470608" y="20262"/>
                  </a:lnTo>
                  <a:lnTo>
                    <a:pt x="463226" y="18780"/>
                  </a:lnTo>
                  <a:lnTo>
                    <a:pt x="463226" y="18780"/>
                  </a:lnTo>
                  <a:lnTo>
                    <a:pt x="455844" y="17315"/>
                  </a:lnTo>
                  <a:lnTo>
                    <a:pt x="455844" y="17315"/>
                  </a:lnTo>
                  <a:lnTo>
                    <a:pt x="447722" y="15833"/>
                  </a:lnTo>
                  <a:lnTo>
                    <a:pt x="447722" y="15833"/>
                  </a:lnTo>
                  <a:lnTo>
                    <a:pt x="438863" y="14350"/>
                  </a:lnTo>
                  <a:lnTo>
                    <a:pt x="438863" y="14350"/>
                  </a:lnTo>
                  <a:lnTo>
                    <a:pt x="430004" y="13618"/>
                  </a:lnTo>
                  <a:lnTo>
                    <a:pt x="430004" y="13618"/>
                  </a:lnTo>
                  <a:lnTo>
                    <a:pt x="421145" y="12136"/>
                  </a:lnTo>
                  <a:lnTo>
                    <a:pt x="421145" y="12136"/>
                  </a:lnTo>
                  <a:lnTo>
                    <a:pt x="411549" y="10671"/>
                  </a:lnTo>
                  <a:lnTo>
                    <a:pt x="411549" y="10671"/>
                  </a:lnTo>
                  <a:lnTo>
                    <a:pt x="401212" y="9921"/>
                  </a:lnTo>
                  <a:lnTo>
                    <a:pt x="401212" y="9921"/>
                  </a:lnTo>
                  <a:lnTo>
                    <a:pt x="390876" y="9188"/>
                  </a:lnTo>
                  <a:lnTo>
                    <a:pt x="390876" y="9188"/>
                  </a:lnTo>
                  <a:lnTo>
                    <a:pt x="379803" y="7706"/>
                  </a:lnTo>
                  <a:lnTo>
                    <a:pt x="379803" y="7706"/>
                  </a:lnTo>
                  <a:lnTo>
                    <a:pt x="368729" y="6974"/>
                  </a:lnTo>
                  <a:lnTo>
                    <a:pt x="368729" y="6974"/>
                  </a:lnTo>
                  <a:lnTo>
                    <a:pt x="357655" y="6241"/>
                  </a:lnTo>
                  <a:lnTo>
                    <a:pt x="357655" y="6241"/>
                  </a:lnTo>
                  <a:lnTo>
                    <a:pt x="345844" y="5491"/>
                  </a:lnTo>
                  <a:lnTo>
                    <a:pt x="345844" y="5491"/>
                  </a:lnTo>
                  <a:lnTo>
                    <a:pt x="334032" y="4759"/>
                  </a:lnTo>
                  <a:lnTo>
                    <a:pt x="334032" y="4759"/>
                  </a:lnTo>
                  <a:lnTo>
                    <a:pt x="309670" y="4027"/>
                  </a:lnTo>
                  <a:lnTo>
                    <a:pt x="309670" y="4027"/>
                  </a:lnTo>
                  <a:lnTo>
                    <a:pt x="284568" y="3294"/>
                  </a:lnTo>
                  <a:lnTo>
                    <a:pt x="232153" y="3294"/>
                  </a:lnTo>
                  <a:lnTo>
                    <a:pt x="206314" y="4027"/>
                  </a:lnTo>
                  <a:lnTo>
                    <a:pt x="206314" y="4027"/>
                  </a:lnTo>
                  <a:lnTo>
                    <a:pt x="181952" y="4759"/>
                  </a:lnTo>
                  <a:lnTo>
                    <a:pt x="181952" y="4759"/>
                  </a:lnTo>
                  <a:lnTo>
                    <a:pt x="170140" y="5491"/>
                  </a:lnTo>
                  <a:lnTo>
                    <a:pt x="170140" y="5491"/>
                  </a:lnTo>
                  <a:lnTo>
                    <a:pt x="158327" y="6241"/>
                  </a:lnTo>
                  <a:lnTo>
                    <a:pt x="158327" y="6241"/>
                  </a:lnTo>
                  <a:lnTo>
                    <a:pt x="147253" y="6974"/>
                  </a:lnTo>
                  <a:lnTo>
                    <a:pt x="147253" y="6974"/>
                  </a:lnTo>
                  <a:lnTo>
                    <a:pt x="136180" y="7706"/>
                  </a:lnTo>
                  <a:lnTo>
                    <a:pt x="136180" y="7706"/>
                  </a:lnTo>
                  <a:lnTo>
                    <a:pt x="125106" y="9188"/>
                  </a:lnTo>
                  <a:lnTo>
                    <a:pt x="125106" y="9188"/>
                  </a:lnTo>
                  <a:lnTo>
                    <a:pt x="114771" y="9921"/>
                  </a:lnTo>
                  <a:lnTo>
                    <a:pt x="114771" y="9921"/>
                  </a:lnTo>
                  <a:lnTo>
                    <a:pt x="104435" y="10671"/>
                  </a:lnTo>
                  <a:lnTo>
                    <a:pt x="105173" y="10671"/>
                  </a:lnTo>
                  <a:lnTo>
                    <a:pt x="94839" y="12136"/>
                  </a:lnTo>
                  <a:lnTo>
                    <a:pt x="94839" y="12136"/>
                  </a:lnTo>
                  <a:lnTo>
                    <a:pt x="85980" y="13618"/>
                  </a:lnTo>
                  <a:lnTo>
                    <a:pt x="85980" y="13618"/>
                  </a:lnTo>
                  <a:lnTo>
                    <a:pt x="77121" y="14350"/>
                  </a:lnTo>
                  <a:lnTo>
                    <a:pt x="77121" y="14350"/>
                  </a:lnTo>
                  <a:lnTo>
                    <a:pt x="68262" y="15833"/>
                  </a:lnTo>
                  <a:lnTo>
                    <a:pt x="68262" y="15833"/>
                  </a:lnTo>
                  <a:lnTo>
                    <a:pt x="60140" y="17315"/>
                  </a:lnTo>
                  <a:lnTo>
                    <a:pt x="60140" y="17315"/>
                  </a:lnTo>
                  <a:lnTo>
                    <a:pt x="52758" y="18780"/>
                  </a:lnTo>
                  <a:lnTo>
                    <a:pt x="52758" y="18780"/>
                  </a:lnTo>
                  <a:lnTo>
                    <a:pt x="45375" y="20262"/>
                  </a:lnTo>
                  <a:lnTo>
                    <a:pt x="45375" y="20262"/>
                  </a:lnTo>
                  <a:lnTo>
                    <a:pt x="38730" y="21744"/>
                  </a:lnTo>
                  <a:lnTo>
                    <a:pt x="39470" y="21744"/>
                  </a:lnTo>
                  <a:lnTo>
                    <a:pt x="32825" y="23959"/>
                  </a:lnTo>
                  <a:lnTo>
                    <a:pt x="32825" y="23959"/>
                  </a:lnTo>
                  <a:lnTo>
                    <a:pt x="27657" y="25442"/>
                  </a:lnTo>
                  <a:lnTo>
                    <a:pt x="27657" y="25442"/>
                  </a:lnTo>
                  <a:lnTo>
                    <a:pt x="22489" y="26907"/>
                  </a:lnTo>
                  <a:lnTo>
                    <a:pt x="22489" y="26907"/>
                  </a:lnTo>
                  <a:lnTo>
                    <a:pt x="18060" y="29121"/>
                  </a:lnTo>
                  <a:lnTo>
                    <a:pt x="18060" y="29121"/>
                  </a:lnTo>
                  <a:lnTo>
                    <a:pt x="13630" y="30604"/>
                  </a:lnTo>
                  <a:lnTo>
                    <a:pt x="13630" y="30604"/>
                  </a:lnTo>
                  <a:lnTo>
                    <a:pt x="10678" y="32818"/>
                  </a:lnTo>
                  <a:lnTo>
                    <a:pt x="10678" y="32818"/>
                  </a:lnTo>
                  <a:lnTo>
                    <a:pt x="7724" y="34301"/>
                  </a:lnTo>
                  <a:lnTo>
                    <a:pt x="7724" y="34301"/>
                  </a:lnTo>
                  <a:lnTo>
                    <a:pt x="5509" y="36515"/>
                  </a:lnTo>
                  <a:lnTo>
                    <a:pt x="5509" y="35765"/>
                  </a:lnTo>
                  <a:lnTo>
                    <a:pt x="4034" y="37980"/>
                  </a:lnTo>
                  <a:lnTo>
                    <a:pt x="4034" y="37980"/>
                  </a:lnTo>
                  <a:lnTo>
                    <a:pt x="3294" y="39463"/>
                  </a:lnTo>
                  <a:lnTo>
                    <a:pt x="3294" y="40945"/>
                  </a:lnTo>
                  <a:lnTo>
                    <a:pt x="3294" y="43160"/>
                  </a:lnTo>
                  <a:lnTo>
                    <a:pt x="3294" y="42410"/>
                  </a:lnTo>
                  <a:lnTo>
                    <a:pt x="4034" y="44625"/>
                  </a:lnTo>
                  <a:lnTo>
                    <a:pt x="4034" y="43892"/>
                  </a:lnTo>
                  <a:lnTo>
                    <a:pt x="5509" y="46107"/>
                  </a:lnTo>
                  <a:lnTo>
                    <a:pt x="5509" y="46107"/>
                  </a:lnTo>
                  <a:lnTo>
                    <a:pt x="7724" y="47589"/>
                  </a:lnTo>
                  <a:lnTo>
                    <a:pt x="7724" y="47589"/>
                  </a:lnTo>
                  <a:lnTo>
                    <a:pt x="10678" y="49804"/>
                  </a:lnTo>
                  <a:lnTo>
                    <a:pt x="10678" y="49804"/>
                  </a:lnTo>
                  <a:lnTo>
                    <a:pt x="13630" y="51286"/>
                  </a:lnTo>
                  <a:lnTo>
                    <a:pt x="13630" y="51286"/>
                  </a:lnTo>
                  <a:lnTo>
                    <a:pt x="18060" y="53501"/>
                  </a:lnTo>
                  <a:lnTo>
                    <a:pt x="18060" y="53501"/>
                  </a:lnTo>
                  <a:lnTo>
                    <a:pt x="22489" y="54966"/>
                  </a:lnTo>
                  <a:lnTo>
                    <a:pt x="22489" y="54966"/>
                  </a:lnTo>
                  <a:lnTo>
                    <a:pt x="27657" y="56448"/>
                  </a:lnTo>
                  <a:lnTo>
                    <a:pt x="27657" y="56448"/>
                  </a:lnTo>
                  <a:lnTo>
                    <a:pt x="32825" y="58663"/>
                  </a:lnTo>
                  <a:lnTo>
                    <a:pt x="32825" y="58663"/>
                  </a:lnTo>
                  <a:lnTo>
                    <a:pt x="39470" y="60145"/>
                  </a:lnTo>
                  <a:lnTo>
                    <a:pt x="39470" y="60145"/>
                  </a:lnTo>
                  <a:lnTo>
                    <a:pt x="46114" y="61610"/>
                  </a:lnTo>
                  <a:lnTo>
                    <a:pt x="45375" y="61610"/>
                  </a:lnTo>
                  <a:lnTo>
                    <a:pt x="52758" y="63092"/>
                  </a:lnTo>
                  <a:lnTo>
                    <a:pt x="52758" y="63092"/>
                  </a:lnTo>
                  <a:lnTo>
                    <a:pt x="60140" y="64575"/>
                  </a:lnTo>
                  <a:lnTo>
                    <a:pt x="60140" y="64575"/>
                  </a:lnTo>
                  <a:lnTo>
                    <a:pt x="68262" y="66040"/>
                  </a:lnTo>
                  <a:lnTo>
                    <a:pt x="68262" y="66040"/>
                  </a:lnTo>
                  <a:lnTo>
                    <a:pt x="77121" y="67522"/>
                  </a:lnTo>
                  <a:lnTo>
                    <a:pt x="77121" y="67522"/>
                  </a:lnTo>
                  <a:lnTo>
                    <a:pt x="85980" y="69004"/>
                  </a:lnTo>
                  <a:lnTo>
                    <a:pt x="85980" y="69004"/>
                  </a:lnTo>
                  <a:lnTo>
                    <a:pt x="94839" y="69737"/>
                  </a:lnTo>
                  <a:lnTo>
                    <a:pt x="94839" y="69737"/>
                  </a:lnTo>
                  <a:lnTo>
                    <a:pt x="105173" y="71219"/>
                  </a:lnTo>
                  <a:lnTo>
                    <a:pt x="104435" y="71219"/>
                  </a:lnTo>
                  <a:lnTo>
                    <a:pt x="114771" y="71952"/>
                  </a:lnTo>
                  <a:lnTo>
                    <a:pt x="114771" y="71952"/>
                  </a:lnTo>
                  <a:lnTo>
                    <a:pt x="125106" y="73434"/>
                  </a:lnTo>
                  <a:lnTo>
                    <a:pt x="125106" y="73434"/>
                  </a:lnTo>
                  <a:lnTo>
                    <a:pt x="136180" y="74166"/>
                  </a:lnTo>
                  <a:lnTo>
                    <a:pt x="136180" y="74166"/>
                  </a:lnTo>
                  <a:lnTo>
                    <a:pt x="147253" y="74899"/>
                  </a:lnTo>
                  <a:lnTo>
                    <a:pt x="147253" y="74899"/>
                  </a:lnTo>
                  <a:lnTo>
                    <a:pt x="158327" y="75649"/>
                  </a:lnTo>
                  <a:lnTo>
                    <a:pt x="158327" y="75649"/>
                  </a:lnTo>
                  <a:lnTo>
                    <a:pt x="170140" y="76381"/>
                  </a:lnTo>
                  <a:lnTo>
                    <a:pt x="170140" y="76381"/>
                  </a:lnTo>
                  <a:lnTo>
                    <a:pt x="181952" y="77113"/>
                  </a:lnTo>
                  <a:lnTo>
                    <a:pt x="181952" y="77113"/>
                  </a:lnTo>
                  <a:lnTo>
                    <a:pt x="206314" y="77863"/>
                  </a:lnTo>
                  <a:lnTo>
                    <a:pt x="206314" y="77863"/>
                  </a:lnTo>
                  <a:lnTo>
                    <a:pt x="232153" y="78596"/>
                  </a:lnTo>
                  <a:lnTo>
                    <a:pt x="284568" y="78596"/>
                  </a:lnTo>
                  <a:lnTo>
                    <a:pt x="309670" y="77863"/>
                  </a:lnTo>
                  <a:lnTo>
                    <a:pt x="309670" y="77863"/>
                  </a:lnTo>
                  <a:lnTo>
                    <a:pt x="334032" y="77113"/>
                  </a:lnTo>
                  <a:lnTo>
                    <a:pt x="334032" y="77113"/>
                  </a:lnTo>
                  <a:lnTo>
                    <a:pt x="345844" y="76381"/>
                  </a:lnTo>
                  <a:lnTo>
                    <a:pt x="345844" y="76381"/>
                  </a:lnTo>
                  <a:lnTo>
                    <a:pt x="357655" y="75649"/>
                  </a:lnTo>
                  <a:lnTo>
                    <a:pt x="357655" y="75649"/>
                  </a:lnTo>
                  <a:lnTo>
                    <a:pt x="368729" y="74899"/>
                  </a:lnTo>
                  <a:lnTo>
                    <a:pt x="368729" y="74899"/>
                  </a:lnTo>
                  <a:lnTo>
                    <a:pt x="379803" y="74166"/>
                  </a:lnTo>
                  <a:lnTo>
                    <a:pt x="379803" y="74166"/>
                  </a:lnTo>
                  <a:lnTo>
                    <a:pt x="390876" y="73434"/>
                  </a:lnTo>
                  <a:lnTo>
                    <a:pt x="390876" y="73434"/>
                  </a:lnTo>
                  <a:lnTo>
                    <a:pt x="401212" y="71952"/>
                  </a:lnTo>
                  <a:lnTo>
                    <a:pt x="401212" y="71952"/>
                  </a:lnTo>
                  <a:lnTo>
                    <a:pt x="411549" y="71219"/>
                  </a:lnTo>
                  <a:lnTo>
                    <a:pt x="411549" y="71219"/>
                  </a:lnTo>
                  <a:lnTo>
                    <a:pt x="421145" y="69737"/>
                  </a:lnTo>
                  <a:lnTo>
                    <a:pt x="421145" y="69737"/>
                  </a:lnTo>
                  <a:lnTo>
                    <a:pt x="430004" y="69004"/>
                  </a:lnTo>
                  <a:lnTo>
                    <a:pt x="430004" y="69004"/>
                  </a:lnTo>
                  <a:lnTo>
                    <a:pt x="438863" y="67522"/>
                  </a:lnTo>
                  <a:lnTo>
                    <a:pt x="438863" y="67522"/>
                  </a:lnTo>
                  <a:lnTo>
                    <a:pt x="447722" y="66040"/>
                  </a:lnTo>
                  <a:lnTo>
                    <a:pt x="447722" y="66040"/>
                  </a:lnTo>
                  <a:lnTo>
                    <a:pt x="455844" y="64575"/>
                  </a:lnTo>
                  <a:lnTo>
                    <a:pt x="455844" y="64575"/>
                  </a:lnTo>
                  <a:lnTo>
                    <a:pt x="463226" y="63092"/>
                  </a:lnTo>
                  <a:lnTo>
                    <a:pt x="463226" y="63092"/>
                  </a:lnTo>
                  <a:lnTo>
                    <a:pt x="470608" y="61610"/>
                  </a:lnTo>
                  <a:lnTo>
                    <a:pt x="470608" y="61610"/>
                  </a:lnTo>
                  <a:lnTo>
                    <a:pt x="477252" y="60145"/>
                  </a:lnTo>
                  <a:lnTo>
                    <a:pt x="477252" y="60145"/>
                  </a:lnTo>
                  <a:lnTo>
                    <a:pt x="483158" y="58663"/>
                  </a:lnTo>
                  <a:lnTo>
                    <a:pt x="483158" y="58663"/>
                  </a:lnTo>
                  <a:lnTo>
                    <a:pt x="489065" y="56448"/>
                  </a:lnTo>
                  <a:lnTo>
                    <a:pt x="488326" y="56448"/>
                  </a:lnTo>
                  <a:lnTo>
                    <a:pt x="493495" y="54966"/>
                  </a:lnTo>
                  <a:lnTo>
                    <a:pt x="493495" y="54966"/>
                  </a:lnTo>
                  <a:lnTo>
                    <a:pt x="498662" y="53501"/>
                  </a:lnTo>
                  <a:lnTo>
                    <a:pt x="497924" y="53501"/>
                  </a:lnTo>
                  <a:lnTo>
                    <a:pt x="502353" y="51286"/>
                  </a:lnTo>
                  <a:lnTo>
                    <a:pt x="502353" y="51286"/>
                  </a:lnTo>
                  <a:lnTo>
                    <a:pt x="505306" y="49804"/>
                  </a:lnTo>
                  <a:lnTo>
                    <a:pt x="505306" y="49804"/>
                  </a:lnTo>
                  <a:lnTo>
                    <a:pt x="508258" y="47589"/>
                  </a:lnTo>
                  <a:lnTo>
                    <a:pt x="508258" y="47589"/>
                  </a:lnTo>
                  <a:lnTo>
                    <a:pt x="510475" y="46107"/>
                  </a:lnTo>
                  <a:lnTo>
                    <a:pt x="510475" y="46107"/>
                  </a:lnTo>
                  <a:lnTo>
                    <a:pt x="511950" y="43892"/>
                  </a:lnTo>
                  <a:lnTo>
                    <a:pt x="511950" y="44625"/>
                  </a:lnTo>
                  <a:lnTo>
                    <a:pt x="512688" y="42410"/>
                  </a:lnTo>
                  <a:lnTo>
                    <a:pt x="512688" y="43160"/>
                  </a:lnTo>
                  <a:lnTo>
                    <a:pt x="512688" y="40945"/>
                  </a:lnTo>
                  <a:lnTo>
                    <a:pt x="512688" y="40945"/>
                  </a:lnTo>
                  <a:close/>
                  <a:moveTo>
                    <a:pt x="515642" y="40945"/>
                  </a:moveTo>
                  <a:lnTo>
                    <a:pt x="515642" y="280138"/>
                  </a:lnTo>
                  <a:lnTo>
                    <a:pt x="514165" y="282353"/>
                  </a:lnTo>
                  <a:lnTo>
                    <a:pt x="512688" y="284568"/>
                  </a:lnTo>
                  <a:lnTo>
                    <a:pt x="510473" y="286783"/>
                  </a:lnTo>
                  <a:lnTo>
                    <a:pt x="507521" y="288248"/>
                  </a:lnTo>
                  <a:lnTo>
                    <a:pt x="503829" y="290462"/>
                  </a:lnTo>
                  <a:lnTo>
                    <a:pt x="499399" y="292677"/>
                  </a:lnTo>
                  <a:lnTo>
                    <a:pt x="494970" y="294159"/>
                  </a:lnTo>
                  <a:lnTo>
                    <a:pt x="489803" y="295642"/>
                  </a:lnTo>
                  <a:lnTo>
                    <a:pt x="483896" y="297857"/>
                  </a:lnTo>
                  <a:lnTo>
                    <a:pt x="477991" y="299339"/>
                  </a:lnTo>
                  <a:lnTo>
                    <a:pt x="471347" y="300804"/>
                  </a:lnTo>
                  <a:lnTo>
                    <a:pt x="463963" y="302286"/>
                  </a:lnTo>
                  <a:lnTo>
                    <a:pt x="455844" y="303768"/>
                  </a:lnTo>
                  <a:lnTo>
                    <a:pt x="447722" y="305233"/>
                  </a:lnTo>
                  <a:lnTo>
                    <a:pt x="439601" y="306715"/>
                  </a:lnTo>
                  <a:lnTo>
                    <a:pt x="430742" y="308198"/>
                  </a:lnTo>
                  <a:lnTo>
                    <a:pt x="421145" y="309663"/>
                  </a:lnTo>
                  <a:lnTo>
                    <a:pt x="411549" y="310413"/>
                  </a:lnTo>
                  <a:lnTo>
                    <a:pt x="401212" y="311878"/>
                  </a:lnTo>
                  <a:lnTo>
                    <a:pt x="390876" y="312627"/>
                  </a:lnTo>
                  <a:lnTo>
                    <a:pt x="380542" y="313360"/>
                  </a:lnTo>
                  <a:lnTo>
                    <a:pt x="369468" y="314842"/>
                  </a:lnTo>
                  <a:lnTo>
                    <a:pt x="357655" y="315574"/>
                  </a:lnTo>
                  <a:lnTo>
                    <a:pt x="346581" y="316307"/>
                  </a:lnTo>
                  <a:lnTo>
                    <a:pt x="334032" y="316307"/>
                  </a:lnTo>
                  <a:lnTo>
                    <a:pt x="309670" y="317789"/>
                  </a:lnTo>
                  <a:lnTo>
                    <a:pt x="284568" y="317789"/>
                  </a:lnTo>
                  <a:lnTo>
                    <a:pt x="257991" y="318522"/>
                  </a:lnTo>
                  <a:lnTo>
                    <a:pt x="232153" y="318522"/>
                  </a:lnTo>
                  <a:lnTo>
                    <a:pt x="206314" y="317789"/>
                  </a:lnTo>
                  <a:lnTo>
                    <a:pt x="181952" y="316307"/>
                  </a:lnTo>
                  <a:lnTo>
                    <a:pt x="170140" y="316307"/>
                  </a:lnTo>
                  <a:lnTo>
                    <a:pt x="158327" y="315574"/>
                  </a:lnTo>
                  <a:lnTo>
                    <a:pt x="146516" y="314842"/>
                  </a:lnTo>
                  <a:lnTo>
                    <a:pt x="135442" y="313360"/>
                  </a:lnTo>
                  <a:lnTo>
                    <a:pt x="125106" y="312627"/>
                  </a:lnTo>
                  <a:lnTo>
                    <a:pt x="114771" y="311878"/>
                  </a:lnTo>
                  <a:lnTo>
                    <a:pt x="104435" y="310413"/>
                  </a:lnTo>
                  <a:lnTo>
                    <a:pt x="94839" y="309663"/>
                  </a:lnTo>
                  <a:lnTo>
                    <a:pt x="85240" y="308198"/>
                  </a:lnTo>
                  <a:lnTo>
                    <a:pt x="76381" y="306715"/>
                  </a:lnTo>
                  <a:lnTo>
                    <a:pt x="68262" y="305233"/>
                  </a:lnTo>
                  <a:lnTo>
                    <a:pt x="60140" y="303768"/>
                  </a:lnTo>
                  <a:lnTo>
                    <a:pt x="52019" y="302286"/>
                  </a:lnTo>
                  <a:lnTo>
                    <a:pt x="45375" y="300804"/>
                  </a:lnTo>
                  <a:lnTo>
                    <a:pt x="38730" y="299339"/>
                  </a:lnTo>
                  <a:lnTo>
                    <a:pt x="32086" y="297857"/>
                  </a:lnTo>
                  <a:lnTo>
                    <a:pt x="26181" y="295642"/>
                  </a:lnTo>
                  <a:lnTo>
                    <a:pt x="21012" y="294159"/>
                  </a:lnTo>
                  <a:lnTo>
                    <a:pt x="16583" y="292677"/>
                  </a:lnTo>
                  <a:lnTo>
                    <a:pt x="12153" y="290462"/>
                  </a:lnTo>
                  <a:lnTo>
                    <a:pt x="9201" y="288248"/>
                  </a:lnTo>
                  <a:lnTo>
                    <a:pt x="6248" y="286783"/>
                  </a:lnTo>
                  <a:lnTo>
                    <a:pt x="3294" y="284568"/>
                  </a:lnTo>
                  <a:lnTo>
                    <a:pt x="1819" y="282353"/>
                  </a:lnTo>
                  <a:lnTo>
                    <a:pt x="342" y="280138"/>
                  </a:lnTo>
                  <a:lnTo>
                    <a:pt x="342" y="40945"/>
                  </a:lnTo>
                  <a:lnTo>
                    <a:pt x="3294" y="40945"/>
                  </a:lnTo>
                  <a:lnTo>
                    <a:pt x="3294" y="277174"/>
                  </a:lnTo>
                  <a:lnTo>
                    <a:pt x="3294" y="279389"/>
                  </a:lnTo>
                  <a:lnTo>
                    <a:pt x="3294" y="278656"/>
                  </a:lnTo>
                  <a:lnTo>
                    <a:pt x="4034" y="280871"/>
                  </a:lnTo>
                  <a:lnTo>
                    <a:pt x="4034" y="280138"/>
                  </a:lnTo>
                  <a:lnTo>
                    <a:pt x="5509" y="282353"/>
                  </a:lnTo>
                  <a:lnTo>
                    <a:pt x="5509" y="282353"/>
                  </a:lnTo>
                  <a:lnTo>
                    <a:pt x="7724" y="284568"/>
                  </a:lnTo>
                  <a:lnTo>
                    <a:pt x="7724" y="283836"/>
                  </a:lnTo>
                  <a:lnTo>
                    <a:pt x="10678" y="286050"/>
                  </a:lnTo>
                  <a:lnTo>
                    <a:pt x="10678" y="286050"/>
                  </a:lnTo>
                  <a:lnTo>
                    <a:pt x="13630" y="287515"/>
                  </a:lnTo>
                  <a:lnTo>
                    <a:pt x="13630" y="287515"/>
                  </a:lnTo>
                  <a:lnTo>
                    <a:pt x="18060" y="289730"/>
                  </a:lnTo>
                  <a:lnTo>
                    <a:pt x="18060" y="289730"/>
                  </a:lnTo>
                  <a:lnTo>
                    <a:pt x="22489" y="291212"/>
                  </a:lnTo>
                  <a:lnTo>
                    <a:pt x="22489" y="291212"/>
                  </a:lnTo>
                  <a:lnTo>
                    <a:pt x="27657" y="292694"/>
                  </a:lnTo>
                  <a:lnTo>
                    <a:pt x="27657" y="292694"/>
                  </a:lnTo>
                  <a:lnTo>
                    <a:pt x="32825" y="294909"/>
                  </a:lnTo>
                  <a:lnTo>
                    <a:pt x="32825" y="294909"/>
                  </a:lnTo>
                  <a:lnTo>
                    <a:pt x="39470" y="296374"/>
                  </a:lnTo>
                  <a:lnTo>
                    <a:pt x="38730" y="296374"/>
                  </a:lnTo>
                  <a:lnTo>
                    <a:pt x="45375" y="297857"/>
                  </a:lnTo>
                  <a:lnTo>
                    <a:pt x="45375" y="297857"/>
                  </a:lnTo>
                  <a:lnTo>
                    <a:pt x="52758" y="299339"/>
                  </a:lnTo>
                  <a:lnTo>
                    <a:pt x="52758" y="299339"/>
                  </a:lnTo>
                  <a:lnTo>
                    <a:pt x="60140" y="300804"/>
                  </a:lnTo>
                  <a:lnTo>
                    <a:pt x="60140" y="300804"/>
                  </a:lnTo>
                  <a:lnTo>
                    <a:pt x="68262" y="302286"/>
                  </a:lnTo>
                  <a:lnTo>
                    <a:pt x="68262" y="302286"/>
                  </a:lnTo>
                  <a:lnTo>
                    <a:pt x="77121" y="303768"/>
                  </a:lnTo>
                  <a:lnTo>
                    <a:pt x="77121" y="303768"/>
                  </a:lnTo>
                  <a:lnTo>
                    <a:pt x="85980" y="305251"/>
                  </a:lnTo>
                  <a:lnTo>
                    <a:pt x="85980" y="305251"/>
                  </a:lnTo>
                  <a:lnTo>
                    <a:pt x="94839" y="305983"/>
                  </a:lnTo>
                  <a:lnTo>
                    <a:pt x="94839" y="305983"/>
                  </a:lnTo>
                  <a:lnTo>
                    <a:pt x="105173" y="307465"/>
                  </a:lnTo>
                  <a:lnTo>
                    <a:pt x="104435" y="307465"/>
                  </a:lnTo>
                  <a:lnTo>
                    <a:pt x="114771" y="308930"/>
                  </a:lnTo>
                  <a:lnTo>
                    <a:pt x="114771" y="308930"/>
                  </a:lnTo>
                  <a:lnTo>
                    <a:pt x="125106" y="309680"/>
                  </a:lnTo>
                  <a:lnTo>
                    <a:pt x="125106" y="309680"/>
                  </a:lnTo>
                  <a:lnTo>
                    <a:pt x="136180" y="310413"/>
                  </a:lnTo>
                  <a:lnTo>
                    <a:pt x="136180" y="310413"/>
                  </a:lnTo>
                  <a:lnTo>
                    <a:pt x="147253" y="311145"/>
                  </a:lnTo>
                  <a:lnTo>
                    <a:pt x="147253" y="311145"/>
                  </a:lnTo>
                  <a:lnTo>
                    <a:pt x="158327" y="311878"/>
                  </a:lnTo>
                  <a:lnTo>
                    <a:pt x="158327" y="311878"/>
                  </a:lnTo>
                  <a:lnTo>
                    <a:pt x="170140" y="312627"/>
                  </a:lnTo>
                  <a:lnTo>
                    <a:pt x="170140" y="312627"/>
                  </a:lnTo>
                  <a:lnTo>
                    <a:pt x="181952" y="313360"/>
                  </a:lnTo>
                  <a:lnTo>
                    <a:pt x="181952" y="313360"/>
                  </a:lnTo>
                  <a:lnTo>
                    <a:pt x="206314" y="314842"/>
                  </a:lnTo>
                  <a:lnTo>
                    <a:pt x="232153" y="314842"/>
                  </a:lnTo>
                  <a:lnTo>
                    <a:pt x="257991" y="315574"/>
                  </a:lnTo>
                  <a:lnTo>
                    <a:pt x="257991" y="315574"/>
                  </a:lnTo>
                  <a:lnTo>
                    <a:pt x="284568" y="314842"/>
                  </a:lnTo>
                  <a:lnTo>
                    <a:pt x="309670" y="314842"/>
                  </a:lnTo>
                  <a:lnTo>
                    <a:pt x="334032" y="313360"/>
                  </a:lnTo>
                  <a:lnTo>
                    <a:pt x="334032" y="313360"/>
                  </a:lnTo>
                  <a:lnTo>
                    <a:pt x="345844" y="312627"/>
                  </a:lnTo>
                  <a:lnTo>
                    <a:pt x="345844" y="312627"/>
                  </a:lnTo>
                  <a:lnTo>
                    <a:pt x="357655" y="311878"/>
                  </a:lnTo>
                  <a:lnTo>
                    <a:pt x="357655" y="311878"/>
                  </a:lnTo>
                  <a:lnTo>
                    <a:pt x="368729" y="311145"/>
                  </a:lnTo>
                  <a:lnTo>
                    <a:pt x="368729" y="311145"/>
                  </a:lnTo>
                  <a:lnTo>
                    <a:pt x="379803" y="310413"/>
                  </a:lnTo>
                  <a:lnTo>
                    <a:pt x="379803" y="310413"/>
                  </a:lnTo>
                  <a:lnTo>
                    <a:pt x="390876" y="309680"/>
                  </a:lnTo>
                  <a:lnTo>
                    <a:pt x="390876" y="309680"/>
                  </a:lnTo>
                  <a:lnTo>
                    <a:pt x="401212" y="308930"/>
                  </a:lnTo>
                  <a:lnTo>
                    <a:pt x="401212" y="308930"/>
                  </a:lnTo>
                  <a:lnTo>
                    <a:pt x="411549" y="307465"/>
                  </a:lnTo>
                  <a:lnTo>
                    <a:pt x="411549" y="307465"/>
                  </a:lnTo>
                  <a:lnTo>
                    <a:pt x="421145" y="305983"/>
                  </a:lnTo>
                  <a:lnTo>
                    <a:pt x="421145" y="305983"/>
                  </a:lnTo>
                  <a:lnTo>
                    <a:pt x="430004" y="305251"/>
                  </a:lnTo>
                  <a:lnTo>
                    <a:pt x="430004" y="305251"/>
                  </a:lnTo>
                  <a:lnTo>
                    <a:pt x="438863" y="303768"/>
                  </a:lnTo>
                  <a:lnTo>
                    <a:pt x="438863" y="303768"/>
                  </a:lnTo>
                  <a:lnTo>
                    <a:pt x="447722" y="302286"/>
                  </a:lnTo>
                  <a:lnTo>
                    <a:pt x="447722" y="302286"/>
                  </a:lnTo>
                  <a:lnTo>
                    <a:pt x="455844" y="300804"/>
                  </a:lnTo>
                  <a:lnTo>
                    <a:pt x="455844" y="300804"/>
                  </a:lnTo>
                  <a:lnTo>
                    <a:pt x="463226" y="299339"/>
                  </a:lnTo>
                  <a:lnTo>
                    <a:pt x="463226" y="299339"/>
                  </a:lnTo>
                  <a:lnTo>
                    <a:pt x="470608" y="297857"/>
                  </a:lnTo>
                  <a:lnTo>
                    <a:pt x="470608" y="297857"/>
                  </a:lnTo>
                  <a:lnTo>
                    <a:pt x="477252" y="296374"/>
                  </a:lnTo>
                  <a:lnTo>
                    <a:pt x="477252" y="296374"/>
                  </a:lnTo>
                  <a:lnTo>
                    <a:pt x="483158" y="294909"/>
                  </a:lnTo>
                  <a:lnTo>
                    <a:pt x="483158" y="294909"/>
                  </a:lnTo>
                  <a:lnTo>
                    <a:pt x="489065" y="292694"/>
                  </a:lnTo>
                  <a:lnTo>
                    <a:pt x="488326" y="292694"/>
                  </a:lnTo>
                  <a:lnTo>
                    <a:pt x="493495" y="291212"/>
                  </a:lnTo>
                  <a:lnTo>
                    <a:pt x="493495" y="291212"/>
                  </a:lnTo>
                  <a:lnTo>
                    <a:pt x="498662" y="289730"/>
                  </a:lnTo>
                  <a:lnTo>
                    <a:pt x="497924" y="289730"/>
                  </a:lnTo>
                  <a:lnTo>
                    <a:pt x="502353" y="287515"/>
                  </a:lnTo>
                  <a:lnTo>
                    <a:pt x="502353" y="287515"/>
                  </a:lnTo>
                  <a:lnTo>
                    <a:pt x="505306" y="286050"/>
                  </a:lnTo>
                  <a:lnTo>
                    <a:pt x="505306" y="286050"/>
                  </a:lnTo>
                  <a:lnTo>
                    <a:pt x="508260" y="283836"/>
                  </a:lnTo>
                  <a:lnTo>
                    <a:pt x="508260" y="284568"/>
                  </a:lnTo>
                  <a:lnTo>
                    <a:pt x="510475" y="282353"/>
                  </a:lnTo>
                  <a:lnTo>
                    <a:pt x="510475" y="282353"/>
                  </a:lnTo>
                  <a:lnTo>
                    <a:pt x="511950" y="280138"/>
                  </a:lnTo>
                  <a:lnTo>
                    <a:pt x="511950" y="280871"/>
                  </a:lnTo>
                  <a:lnTo>
                    <a:pt x="512688" y="278656"/>
                  </a:lnTo>
                  <a:lnTo>
                    <a:pt x="512688" y="279389"/>
                  </a:lnTo>
                  <a:lnTo>
                    <a:pt x="512688" y="277174"/>
                  </a:lnTo>
                  <a:lnTo>
                    <a:pt x="512688" y="40945"/>
                  </a:lnTo>
                </a:path>
              </a:pathLst>
            </a:custGeom>
            <a:solidFill>
              <a:srgbClr val="BF9000"/>
            </a:solidFill>
            <a:ln w="7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775432EE-6709-4280-943D-2C7FC5AFE1C4}"/>
                </a:ext>
              </a:extLst>
            </p:cNvPr>
            <p:cNvSpPr txBox="1"/>
            <p:nvPr/>
          </p:nvSpPr>
          <p:spPr>
            <a:xfrm>
              <a:off x="7856256" y="4422151"/>
              <a:ext cx="256705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O</a:t>
              </a:r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53952133-21ED-45BE-88CB-7B254907A53E}"/>
                </a:ext>
              </a:extLst>
            </p:cNvPr>
            <p:cNvSpPr txBox="1"/>
            <p:nvPr/>
          </p:nvSpPr>
          <p:spPr>
            <a:xfrm>
              <a:off x="7927128" y="4422151"/>
              <a:ext cx="207488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t</a:t>
              </a: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F3CFAE61-46FF-4AE4-A08F-354C20D5946E}"/>
                </a:ext>
              </a:extLst>
            </p:cNvPr>
            <p:cNvSpPr txBox="1"/>
            <p:nvPr/>
          </p:nvSpPr>
          <p:spPr>
            <a:xfrm>
              <a:off x="7954444" y="4422151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h</a:t>
              </a: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9BD7DE6C-A6B7-436D-9B21-33B42ED0CB58}"/>
                </a:ext>
              </a:extLst>
            </p:cNvPr>
            <p:cNvSpPr txBox="1"/>
            <p:nvPr/>
          </p:nvSpPr>
          <p:spPr>
            <a:xfrm>
              <a:off x="8003907" y="4422151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e</a:t>
              </a:r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1715F15D-8FAE-4117-9715-CCB8F4F8CF4F}"/>
                </a:ext>
              </a:extLst>
            </p:cNvPr>
            <p:cNvSpPr txBox="1"/>
            <p:nvPr/>
          </p:nvSpPr>
          <p:spPr>
            <a:xfrm>
              <a:off x="8047463" y="4422151"/>
              <a:ext cx="213640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r</a:t>
              </a: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B2493AA2-A0D0-4C18-B1AB-5CECF1E8FD34}"/>
                </a:ext>
              </a:extLst>
            </p:cNvPr>
            <p:cNvSpPr txBox="1"/>
            <p:nvPr/>
          </p:nvSpPr>
          <p:spPr>
            <a:xfrm>
              <a:off x="7798672" y="4540272"/>
              <a:ext cx="238248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S</a:t>
              </a:r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FBADFA02-EF0C-4DE7-A367-C1F4647E20C5}"/>
                </a:ext>
              </a:extLst>
            </p:cNvPr>
            <p:cNvSpPr txBox="1"/>
            <p:nvPr/>
          </p:nvSpPr>
          <p:spPr>
            <a:xfrm>
              <a:off x="7853303" y="4540272"/>
              <a:ext cx="207488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t</a:t>
              </a: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0C490253-0185-46A3-BC8D-39180B3C9AE9}"/>
                </a:ext>
              </a:extLst>
            </p:cNvPr>
            <p:cNvSpPr txBox="1"/>
            <p:nvPr/>
          </p:nvSpPr>
          <p:spPr>
            <a:xfrm>
              <a:off x="7880619" y="4540272"/>
              <a:ext cx="232096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o</a:t>
              </a: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A375643C-BBAD-45E8-9906-1EAC2409F1DD}"/>
                </a:ext>
              </a:extLst>
            </p:cNvPr>
            <p:cNvSpPr txBox="1"/>
            <p:nvPr/>
          </p:nvSpPr>
          <p:spPr>
            <a:xfrm>
              <a:off x="7930081" y="4540272"/>
              <a:ext cx="213640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r</a:t>
              </a:r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41435485-2D20-4710-815E-427BFF752CAA}"/>
                </a:ext>
              </a:extLst>
            </p:cNvPr>
            <p:cNvSpPr txBox="1"/>
            <p:nvPr/>
          </p:nvSpPr>
          <p:spPr>
            <a:xfrm>
              <a:off x="7962564" y="4540272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a</a:t>
              </a: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02FBB9E8-1BE7-469E-908A-545260413D1C}"/>
                </a:ext>
              </a:extLst>
            </p:cNvPr>
            <p:cNvSpPr txBox="1"/>
            <p:nvPr/>
          </p:nvSpPr>
          <p:spPr>
            <a:xfrm>
              <a:off x="8006121" y="4540272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g</a:t>
              </a: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0283B378-9969-469A-B22C-1E56FD9CE354}"/>
                </a:ext>
              </a:extLst>
            </p:cNvPr>
            <p:cNvSpPr txBox="1"/>
            <p:nvPr/>
          </p:nvSpPr>
          <p:spPr>
            <a:xfrm>
              <a:off x="8055584" y="4540272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e</a:t>
              </a: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FC5953AE-6348-4293-AEDF-8F3C24D8DB14}"/>
                </a:ext>
              </a:extLst>
            </p:cNvPr>
            <p:cNvSpPr txBox="1"/>
            <p:nvPr/>
          </p:nvSpPr>
          <p:spPr>
            <a:xfrm>
              <a:off x="8099141" y="4540272"/>
              <a:ext cx="219792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s</a:t>
              </a:r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82C6F7E4-081F-4F7E-A7C2-38238273637C}"/>
                </a:ext>
              </a:extLst>
            </p:cNvPr>
            <p:cNvSpPr/>
            <p:nvPr/>
          </p:nvSpPr>
          <p:spPr>
            <a:xfrm>
              <a:off x="6435015" y="3299217"/>
              <a:ext cx="527109" cy="287918"/>
            </a:xfrm>
            <a:custGeom>
              <a:avLst/>
              <a:gdLst>
                <a:gd name="connsiteX0" fmla="*/ 125 w 527109"/>
                <a:gd name="connsiteY0" fmla="*/ 48138 h 287918"/>
                <a:gd name="connsiteX1" fmla="*/ 48110 w 527109"/>
                <a:gd name="connsiteY1" fmla="*/ 151 h 287918"/>
                <a:gd name="connsiteX2" fmla="*/ 479248 w 527109"/>
                <a:gd name="connsiteY2" fmla="*/ 151 h 287918"/>
                <a:gd name="connsiteX3" fmla="*/ 527235 w 527109"/>
                <a:gd name="connsiteY3" fmla="*/ 48138 h 287918"/>
                <a:gd name="connsiteX4" fmla="*/ 527235 w 527109"/>
                <a:gd name="connsiteY4" fmla="*/ 240084 h 287918"/>
                <a:gd name="connsiteX5" fmla="*/ 479248 w 527109"/>
                <a:gd name="connsiteY5" fmla="*/ 288069 h 287918"/>
                <a:gd name="connsiteX6" fmla="*/ 48110 w 527109"/>
                <a:gd name="connsiteY6" fmla="*/ 288069 h 287918"/>
                <a:gd name="connsiteX7" fmla="*/ 125 w 527109"/>
                <a:gd name="connsiteY7" fmla="*/ 240084 h 287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7109" h="287918">
                  <a:moveTo>
                    <a:pt x="125" y="48138"/>
                  </a:moveTo>
                  <a:cubicBezTo>
                    <a:pt x="125" y="21561"/>
                    <a:pt x="21533" y="151"/>
                    <a:pt x="48110" y="151"/>
                  </a:cubicBezTo>
                  <a:lnTo>
                    <a:pt x="479248" y="151"/>
                  </a:lnTo>
                  <a:cubicBezTo>
                    <a:pt x="505825" y="151"/>
                    <a:pt x="527235" y="21561"/>
                    <a:pt x="527235" y="48138"/>
                  </a:cubicBezTo>
                  <a:lnTo>
                    <a:pt x="527235" y="240084"/>
                  </a:lnTo>
                  <a:cubicBezTo>
                    <a:pt x="527235" y="266661"/>
                    <a:pt x="505825" y="288069"/>
                    <a:pt x="479248" y="288069"/>
                  </a:cubicBezTo>
                  <a:lnTo>
                    <a:pt x="48110" y="288069"/>
                  </a:lnTo>
                  <a:cubicBezTo>
                    <a:pt x="21533" y="288069"/>
                    <a:pt x="125" y="266661"/>
                    <a:pt x="125" y="240084"/>
                  </a:cubicBezTo>
                </a:path>
              </a:pathLst>
            </a:custGeom>
            <a:solidFill>
              <a:srgbClr val="A6A6A6"/>
            </a:solidFill>
            <a:ln w="7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860E05F0-2148-4D54-BF92-9147C8D68445}"/>
                </a:ext>
              </a:extLst>
            </p:cNvPr>
            <p:cNvSpPr/>
            <p:nvPr/>
          </p:nvSpPr>
          <p:spPr>
            <a:xfrm>
              <a:off x="6433538" y="3297742"/>
              <a:ext cx="530063" cy="290870"/>
            </a:xfrm>
            <a:custGeom>
              <a:avLst/>
              <a:gdLst>
                <a:gd name="connsiteX0" fmla="*/ 125 w 530063"/>
                <a:gd name="connsiteY0" fmla="*/ 49613 h 290870"/>
                <a:gd name="connsiteX1" fmla="*/ 125 w 530063"/>
                <a:gd name="connsiteY1" fmla="*/ 44446 h 290870"/>
                <a:gd name="connsiteX2" fmla="*/ 863 w 530063"/>
                <a:gd name="connsiteY2" fmla="*/ 39277 h 290870"/>
                <a:gd name="connsiteX3" fmla="*/ 2340 w 530063"/>
                <a:gd name="connsiteY3" fmla="*/ 34848 h 290870"/>
                <a:gd name="connsiteX4" fmla="*/ 3817 w 530063"/>
                <a:gd name="connsiteY4" fmla="*/ 30418 h 290870"/>
                <a:gd name="connsiteX5" fmla="*/ 6031 w 530063"/>
                <a:gd name="connsiteY5" fmla="*/ 25988 h 290870"/>
                <a:gd name="connsiteX6" fmla="*/ 8246 w 530063"/>
                <a:gd name="connsiteY6" fmla="*/ 21559 h 290870"/>
                <a:gd name="connsiteX7" fmla="*/ 11199 w 530063"/>
                <a:gd name="connsiteY7" fmla="*/ 17869 h 290870"/>
                <a:gd name="connsiteX8" fmla="*/ 14151 w 530063"/>
                <a:gd name="connsiteY8" fmla="*/ 14177 h 290870"/>
                <a:gd name="connsiteX9" fmla="*/ 17843 w 530063"/>
                <a:gd name="connsiteY9" fmla="*/ 11225 h 290870"/>
                <a:gd name="connsiteX10" fmla="*/ 21535 w 530063"/>
                <a:gd name="connsiteY10" fmla="*/ 8270 h 290870"/>
                <a:gd name="connsiteX11" fmla="*/ 25964 w 530063"/>
                <a:gd name="connsiteY11" fmla="*/ 6056 h 290870"/>
                <a:gd name="connsiteX12" fmla="*/ 30394 w 530063"/>
                <a:gd name="connsiteY12" fmla="*/ 3841 h 290870"/>
                <a:gd name="connsiteX13" fmla="*/ 34823 w 530063"/>
                <a:gd name="connsiteY13" fmla="*/ 2366 h 290870"/>
                <a:gd name="connsiteX14" fmla="*/ 39253 w 530063"/>
                <a:gd name="connsiteY14" fmla="*/ 889 h 290870"/>
                <a:gd name="connsiteX15" fmla="*/ 44420 w 530063"/>
                <a:gd name="connsiteY15" fmla="*/ 151 h 290870"/>
                <a:gd name="connsiteX16" fmla="*/ 485893 w 530063"/>
                <a:gd name="connsiteY16" fmla="*/ 151 h 290870"/>
                <a:gd name="connsiteX17" fmla="*/ 491061 w 530063"/>
                <a:gd name="connsiteY17" fmla="*/ 889 h 290870"/>
                <a:gd name="connsiteX18" fmla="*/ 495490 w 530063"/>
                <a:gd name="connsiteY18" fmla="*/ 2366 h 290870"/>
                <a:gd name="connsiteX19" fmla="*/ 499920 w 530063"/>
                <a:gd name="connsiteY19" fmla="*/ 3841 h 290870"/>
                <a:gd name="connsiteX20" fmla="*/ 504349 w 530063"/>
                <a:gd name="connsiteY20" fmla="*/ 6056 h 290870"/>
                <a:gd name="connsiteX21" fmla="*/ 508779 w 530063"/>
                <a:gd name="connsiteY21" fmla="*/ 8270 h 290870"/>
                <a:gd name="connsiteX22" fmla="*/ 512470 w 530063"/>
                <a:gd name="connsiteY22" fmla="*/ 11225 h 290870"/>
                <a:gd name="connsiteX23" fmla="*/ 516161 w 530063"/>
                <a:gd name="connsiteY23" fmla="*/ 14177 h 290870"/>
                <a:gd name="connsiteX24" fmla="*/ 519114 w 530063"/>
                <a:gd name="connsiteY24" fmla="*/ 17869 h 290870"/>
                <a:gd name="connsiteX25" fmla="*/ 522067 w 530063"/>
                <a:gd name="connsiteY25" fmla="*/ 21559 h 290870"/>
                <a:gd name="connsiteX26" fmla="*/ 524282 w 530063"/>
                <a:gd name="connsiteY26" fmla="*/ 25988 h 290870"/>
                <a:gd name="connsiteX27" fmla="*/ 526497 w 530063"/>
                <a:gd name="connsiteY27" fmla="*/ 30418 h 290870"/>
                <a:gd name="connsiteX28" fmla="*/ 527973 w 530063"/>
                <a:gd name="connsiteY28" fmla="*/ 34848 h 290870"/>
                <a:gd name="connsiteX29" fmla="*/ 529450 w 530063"/>
                <a:gd name="connsiteY29" fmla="*/ 39277 h 290870"/>
                <a:gd name="connsiteX30" fmla="*/ 530188 w 530063"/>
                <a:gd name="connsiteY30" fmla="*/ 44446 h 290870"/>
                <a:gd name="connsiteX31" fmla="*/ 530188 w 530063"/>
                <a:gd name="connsiteY31" fmla="*/ 246726 h 290870"/>
                <a:gd name="connsiteX32" fmla="*/ 529450 w 530063"/>
                <a:gd name="connsiteY32" fmla="*/ 251893 h 290870"/>
                <a:gd name="connsiteX33" fmla="*/ 527973 w 530063"/>
                <a:gd name="connsiteY33" fmla="*/ 256323 h 290870"/>
                <a:gd name="connsiteX34" fmla="*/ 526497 w 530063"/>
                <a:gd name="connsiteY34" fmla="*/ 260753 h 290870"/>
                <a:gd name="connsiteX35" fmla="*/ 524282 w 530063"/>
                <a:gd name="connsiteY35" fmla="*/ 265182 h 290870"/>
                <a:gd name="connsiteX36" fmla="*/ 522067 w 530063"/>
                <a:gd name="connsiteY36" fmla="*/ 269612 h 290870"/>
                <a:gd name="connsiteX37" fmla="*/ 519114 w 530063"/>
                <a:gd name="connsiteY37" fmla="*/ 273303 h 290870"/>
                <a:gd name="connsiteX38" fmla="*/ 516161 w 530063"/>
                <a:gd name="connsiteY38" fmla="*/ 276995 h 290870"/>
                <a:gd name="connsiteX39" fmla="*/ 512470 w 530063"/>
                <a:gd name="connsiteY39" fmla="*/ 279948 h 290870"/>
                <a:gd name="connsiteX40" fmla="*/ 508779 w 530063"/>
                <a:gd name="connsiteY40" fmla="*/ 282900 h 290870"/>
                <a:gd name="connsiteX41" fmla="*/ 504349 w 530063"/>
                <a:gd name="connsiteY41" fmla="*/ 285115 h 290870"/>
                <a:gd name="connsiteX42" fmla="*/ 499920 w 530063"/>
                <a:gd name="connsiteY42" fmla="*/ 287330 h 290870"/>
                <a:gd name="connsiteX43" fmla="*/ 495490 w 530063"/>
                <a:gd name="connsiteY43" fmla="*/ 288807 h 290870"/>
                <a:gd name="connsiteX44" fmla="*/ 491061 w 530063"/>
                <a:gd name="connsiteY44" fmla="*/ 290284 h 290870"/>
                <a:gd name="connsiteX45" fmla="*/ 485893 w 530063"/>
                <a:gd name="connsiteY45" fmla="*/ 291021 h 290870"/>
                <a:gd name="connsiteX46" fmla="*/ 44420 w 530063"/>
                <a:gd name="connsiteY46" fmla="*/ 291021 h 290870"/>
                <a:gd name="connsiteX47" fmla="*/ 39253 w 530063"/>
                <a:gd name="connsiteY47" fmla="*/ 290284 h 290870"/>
                <a:gd name="connsiteX48" fmla="*/ 34823 w 530063"/>
                <a:gd name="connsiteY48" fmla="*/ 288807 h 290870"/>
                <a:gd name="connsiteX49" fmla="*/ 30394 w 530063"/>
                <a:gd name="connsiteY49" fmla="*/ 287330 h 290870"/>
                <a:gd name="connsiteX50" fmla="*/ 25964 w 530063"/>
                <a:gd name="connsiteY50" fmla="*/ 285115 h 290870"/>
                <a:gd name="connsiteX51" fmla="*/ 21535 w 530063"/>
                <a:gd name="connsiteY51" fmla="*/ 282900 h 290870"/>
                <a:gd name="connsiteX52" fmla="*/ 17843 w 530063"/>
                <a:gd name="connsiteY52" fmla="*/ 279948 h 290870"/>
                <a:gd name="connsiteX53" fmla="*/ 14151 w 530063"/>
                <a:gd name="connsiteY53" fmla="*/ 276995 h 290870"/>
                <a:gd name="connsiteX54" fmla="*/ 11199 w 530063"/>
                <a:gd name="connsiteY54" fmla="*/ 273303 h 290870"/>
                <a:gd name="connsiteX55" fmla="*/ 8246 w 530063"/>
                <a:gd name="connsiteY55" fmla="*/ 269612 h 290870"/>
                <a:gd name="connsiteX56" fmla="*/ 6031 w 530063"/>
                <a:gd name="connsiteY56" fmla="*/ 265182 h 290870"/>
                <a:gd name="connsiteX57" fmla="*/ 3817 w 530063"/>
                <a:gd name="connsiteY57" fmla="*/ 260753 h 290870"/>
                <a:gd name="connsiteX58" fmla="*/ 2340 w 530063"/>
                <a:gd name="connsiteY58" fmla="*/ 256323 h 290870"/>
                <a:gd name="connsiteX59" fmla="*/ 863 w 530063"/>
                <a:gd name="connsiteY59" fmla="*/ 251893 h 290870"/>
                <a:gd name="connsiteX60" fmla="*/ 125 w 530063"/>
                <a:gd name="connsiteY60" fmla="*/ 246726 h 290870"/>
                <a:gd name="connsiteX61" fmla="*/ 125 w 530063"/>
                <a:gd name="connsiteY61" fmla="*/ 241559 h 290870"/>
                <a:gd name="connsiteX62" fmla="*/ 3077 w 530063"/>
                <a:gd name="connsiteY62" fmla="*/ 241559 h 290870"/>
                <a:gd name="connsiteX63" fmla="*/ 3077 w 530063"/>
                <a:gd name="connsiteY63" fmla="*/ 246726 h 290870"/>
                <a:gd name="connsiteX64" fmla="*/ 3077 w 530063"/>
                <a:gd name="connsiteY64" fmla="*/ 245989 h 290870"/>
                <a:gd name="connsiteX65" fmla="*/ 3817 w 530063"/>
                <a:gd name="connsiteY65" fmla="*/ 251156 h 290870"/>
                <a:gd name="connsiteX66" fmla="*/ 3817 w 530063"/>
                <a:gd name="connsiteY66" fmla="*/ 251156 h 290870"/>
                <a:gd name="connsiteX67" fmla="*/ 5292 w 530063"/>
                <a:gd name="connsiteY67" fmla="*/ 255585 h 290870"/>
                <a:gd name="connsiteX68" fmla="*/ 5292 w 530063"/>
                <a:gd name="connsiteY68" fmla="*/ 255585 h 290870"/>
                <a:gd name="connsiteX69" fmla="*/ 6769 w 530063"/>
                <a:gd name="connsiteY69" fmla="*/ 260015 h 290870"/>
                <a:gd name="connsiteX70" fmla="*/ 6769 w 530063"/>
                <a:gd name="connsiteY70" fmla="*/ 259277 h 290870"/>
                <a:gd name="connsiteX71" fmla="*/ 8984 w 530063"/>
                <a:gd name="connsiteY71" fmla="*/ 263707 h 290870"/>
                <a:gd name="connsiteX72" fmla="*/ 8984 w 530063"/>
                <a:gd name="connsiteY72" fmla="*/ 263707 h 290870"/>
                <a:gd name="connsiteX73" fmla="*/ 11199 w 530063"/>
                <a:gd name="connsiteY73" fmla="*/ 267397 h 290870"/>
                <a:gd name="connsiteX74" fmla="*/ 11199 w 530063"/>
                <a:gd name="connsiteY74" fmla="*/ 267397 h 290870"/>
                <a:gd name="connsiteX75" fmla="*/ 13413 w 530063"/>
                <a:gd name="connsiteY75" fmla="*/ 271089 h 290870"/>
                <a:gd name="connsiteX76" fmla="*/ 13413 w 530063"/>
                <a:gd name="connsiteY76" fmla="*/ 271089 h 290870"/>
                <a:gd name="connsiteX77" fmla="*/ 16366 w 530063"/>
                <a:gd name="connsiteY77" fmla="*/ 274780 h 290870"/>
                <a:gd name="connsiteX78" fmla="*/ 16366 w 530063"/>
                <a:gd name="connsiteY78" fmla="*/ 274041 h 290870"/>
                <a:gd name="connsiteX79" fmla="*/ 20058 w 530063"/>
                <a:gd name="connsiteY79" fmla="*/ 277733 h 290870"/>
                <a:gd name="connsiteX80" fmla="*/ 20058 w 530063"/>
                <a:gd name="connsiteY80" fmla="*/ 277733 h 290870"/>
                <a:gd name="connsiteX81" fmla="*/ 23750 w 530063"/>
                <a:gd name="connsiteY81" fmla="*/ 279948 h 290870"/>
                <a:gd name="connsiteX82" fmla="*/ 23750 w 530063"/>
                <a:gd name="connsiteY82" fmla="*/ 279948 h 290870"/>
                <a:gd name="connsiteX83" fmla="*/ 27440 w 530063"/>
                <a:gd name="connsiteY83" fmla="*/ 282162 h 290870"/>
                <a:gd name="connsiteX84" fmla="*/ 27440 w 530063"/>
                <a:gd name="connsiteY84" fmla="*/ 282162 h 290870"/>
                <a:gd name="connsiteX85" fmla="*/ 31869 w 530063"/>
                <a:gd name="connsiteY85" fmla="*/ 284377 h 290870"/>
                <a:gd name="connsiteX86" fmla="*/ 31131 w 530063"/>
                <a:gd name="connsiteY86" fmla="*/ 284377 h 290870"/>
                <a:gd name="connsiteX87" fmla="*/ 35561 w 530063"/>
                <a:gd name="connsiteY87" fmla="*/ 285854 h 290870"/>
                <a:gd name="connsiteX88" fmla="*/ 35561 w 530063"/>
                <a:gd name="connsiteY88" fmla="*/ 285854 h 290870"/>
                <a:gd name="connsiteX89" fmla="*/ 39990 w 530063"/>
                <a:gd name="connsiteY89" fmla="*/ 287330 h 290870"/>
                <a:gd name="connsiteX90" fmla="*/ 39990 w 530063"/>
                <a:gd name="connsiteY90" fmla="*/ 287330 h 290870"/>
                <a:gd name="connsiteX91" fmla="*/ 45158 w 530063"/>
                <a:gd name="connsiteY91" fmla="*/ 288069 h 290870"/>
                <a:gd name="connsiteX92" fmla="*/ 44420 w 530063"/>
                <a:gd name="connsiteY92" fmla="*/ 288069 h 290870"/>
                <a:gd name="connsiteX93" fmla="*/ 485893 w 530063"/>
                <a:gd name="connsiteY93" fmla="*/ 288069 h 290870"/>
                <a:gd name="connsiteX94" fmla="*/ 485155 w 530063"/>
                <a:gd name="connsiteY94" fmla="*/ 288069 h 290870"/>
                <a:gd name="connsiteX95" fmla="*/ 490323 w 530063"/>
                <a:gd name="connsiteY95" fmla="*/ 287330 h 290870"/>
                <a:gd name="connsiteX96" fmla="*/ 490323 w 530063"/>
                <a:gd name="connsiteY96" fmla="*/ 287330 h 290870"/>
                <a:gd name="connsiteX97" fmla="*/ 494752 w 530063"/>
                <a:gd name="connsiteY97" fmla="*/ 285854 h 290870"/>
                <a:gd name="connsiteX98" fmla="*/ 494752 w 530063"/>
                <a:gd name="connsiteY98" fmla="*/ 285854 h 290870"/>
                <a:gd name="connsiteX99" fmla="*/ 499182 w 530063"/>
                <a:gd name="connsiteY99" fmla="*/ 284377 h 290870"/>
                <a:gd name="connsiteX100" fmla="*/ 499182 w 530063"/>
                <a:gd name="connsiteY100" fmla="*/ 284377 h 290870"/>
                <a:gd name="connsiteX101" fmla="*/ 502873 w 530063"/>
                <a:gd name="connsiteY101" fmla="*/ 282162 h 290870"/>
                <a:gd name="connsiteX102" fmla="*/ 502873 w 530063"/>
                <a:gd name="connsiteY102" fmla="*/ 282162 h 290870"/>
                <a:gd name="connsiteX103" fmla="*/ 506564 w 530063"/>
                <a:gd name="connsiteY103" fmla="*/ 279948 h 290870"/>
                <a:gd name="connsiteX104" fmla="*/ 506564 w 530063"/>
                <a:gd name="connsiteY104" fmla="*/ 279948 h 290870"/>
                <a:gd name="connsiteX105" fmla="*/ 510255 w 530063"/>
                <a:gd name="connsiteY105" fmla="*/ 277733 h 290870"/>
                <a:gd name="connsiteX106" fmla="*/ 510255 w 530063"/>
                <a:gd name="connsiteY106" fmla="*/ 277733 h 290870"/>
                <a:gd name="connsiteX107" fmla="*/ 513947 w 530063"/>
                <a:gd name="connsiteY107" fmla="*/ 274041 h 290870"/>
                <a:gd name="connsiteX108" fmla="*/ 513947 w 530063"/>
                <a:gd name="connsiteY108" fmla="*/ 274780 h 290870"/>
                <a:gd name="connsiteX109" fmla="*/ 516900 w 530063"/>
                <a:gd name="connsiteY109" fmla="*/ 271089 h 290870"/>
                <a:gd name="connsiteX110" fmla="*/ 516900 w 530063"/>
                <a:gd name="connsiteY110" fmla="*/ 271089 h 290870"/>
                <a:gd name="connsiteX111" fmla="*/ 519114 w 530063"/>
                <a:gd name="connsiteY111" fmla="*/ 267397 h 290870"/>
                <a:gd name="connsiteX112" fmla="*/ 519114 w 530063"/>
                <a:gd name="connsiteY112" fmla="*/ 267397 h 290870"/>
                <a:gd name="connsiteX113" fmla="*/ 522068 w 530063"/>
                <a:gd name="connsiteY113" fmla="*/ 263707 h 290870"/>
                <a:gd name="connsiteX114" fmla="*/ 521329 w 530063"/>
                <a:gd name="connsiteY114" fmla="*/ 263707 h 290870"/>
                <a:gd name="connsiteX115" fmla="*/ 523544 w 530063"/>
                <a:gd name="connsiteY115" fmla="*/ 259277 h 290870"/>
                <a:gd name="connsiteX116" fmla="*/ 523544 w 530063"/>
                <a:gd name="connsiteY116" fmla="*/ 260015 h 290870"/>
                <a:gd name="connsiteX117" fmla="*/ 525021 w 530063"/>
                <a:gd name="connsiteY117" fmla="*/ 255585 h 290870"/>
                <a:gd name="connsiteX118" fmla="*/ 525021 w 530063"/>
                <a:gd name="connsiteY118" fmla="*/ 255585 h 290870"/>
                <a:gd name="connsiteX119" fmla="*/ 526497 w 530063"/>
                <a:gd name="connsiteY119" fmla="*/ 251156 h 290870"/>
                <a:gd name="connsiteX120" fmla="*/ 526497 w 530063"/>
                <a:gd name="connsiteY120" fmla="*/ 251156 h 290870"/>
                <a:gd name="connsiteX121" fmla="*/ 527235 w 530063"/>
                <a:gd name="connsiteY121" fmla="*/ 245989 h 290870"/>
                <a:gd name="connsiteX122" fmla="*/ 527235 w 530063"/>
                <a:gd name="connsiteY122" fmla="*/ 246726 h 290870"/>
                <a:gd name="connsiteX123" fmla="*/ 527235 w 530063"/>
                <a:gd name="connsiteY123" fmla="*/ 241559 h 290870"/>
                <a:gd name="connsiteX124" fmla="*/ 527235 w 530063"/>
                <a:gd name="connsiteY124" fmla="*/ 49613 h 290870"/>
                <a:gd name="connsiteX125" fmla="*/ 527235 w 530063"/>
                <a:gd name="connsiteY125" fmla="*/ 44446 h 290870"/>
                <a:gd name="connsiteX126" fmla="*/ 527235 w 530063"/>
                <a:gd name="connsiteY126" fmla="*/ 44446 h 290870"/>
                <a:gd name="connsiteX127" fmla="*/ 526497 w 530063"/>
                <a:gd name="connsiteY127" fmla="*/ 40016 h 290870"/>
                <a:gd name="connsiteX128" fmla="*/ 526497 w 530063"/>
                <a:gd name="connsiteY128" fmla="*/ 40016 h 290870"/>
                <a:gd name="connsiteX129" fmla="*/ 525021 w 530063"/>
                <a:gd name="connsiteY129" fmla="*/ 35587 h 290870"/>
                <a:gd name="connsiteX130" fmla="*/ 525021 w 530063"/>
                <a:gd name="connsiteY130" fmla="*/ 35587 h 290870"/>
                <a:gd name="connsiteX131" fmla="*/ 523544 w 530063"/>
                <a:gd name="connsiteY131" fmla="*/ 31157 h 290870"/>
                <a:gd name="connsiteX132" fmla="*/ 523544 w 530063"/>
                <a:gd name="connsiteY132" fmla="*/ 31157 h 290870"/>
                <a:gd name="connsiteX133" fmla="*/ 521329 w 530063"/>
                <a:gd name="connsiteY133" fmla="*/ 27466 h 290870"/>
                <a:gd name="connsiteX134" fmla="*/ 522068 w 530063"/>
                <a:gd name="connsiteY134" fmla="*/ 27466 h 290870"/>
                <a:gd name="connsiteX135" fmla="*/ 519114 w 530063"/>
                <a:gd name="connsiteY135" fmla="*/ 23036 h 290870"/>
                <a:gd name="connsiteX136" fmla="*/ 519114 w 530063"/>
                <a:gd name="connsiteY136" fmla="*/ 23774 h 290870"/>
                <a:gd name="connsiteX137" fmla="*/ 516900 w 530063"/>
                <a:gd name="connsiteY137" fmla="*/ 20084 h 290870"/>
                <a:gd name="connsiteX138" fmla="*/ 516900 w 530063"/>
                <a:gd name="connsiteY138" fmla="*/ 20084 h 290870"/>
                <a:gd name="connsiteX139" fmla="*/ 513947 w 530063"/>
                <a:gd name="connsiteY139" fmla="*/ 16392 h 290870"/>
                <a:gd name="connsiteX140" fmla="*/ 513947 w 530063"/>
                <a:gd name="connsiteY140" fmla="*/ 16392 h 290870"/>
                <a:gd name="connsiteX141" fmla="*/ 510255 w 530063"/>
                <a:gd name="connsiteY141" fmla="*/ 13439 h 290870"/>
                <a:gd name="connsiteX142" fmla="*/ 510255 w 530063"/>
                <a:gd name="connsiteY142" fmla="*/ 13439 h 290870"/>
                <a:gd name="connsiteX143" fmla="*/ 506564 w 530063"/>
                <a:gd name="connsiteY143" fmla="*/ 10485 h 290870"/>
                <a:gd name="connsiteX144" fmla="*/ 506564 w 530063"/>
                <a:gd name="connsiteY144" fmla="*/ 11225 h 290870"/>
                <a:gd name="connsiteX145" fmla="*/ 502873 w 530063"/>
                <a:gd name="connsiteY145" fmla="*/ 8270 h 290870"/>
                <a:gd name="connsiteX146" fmla="*/ 502873 w 530063"/>
                <a:gd name="connsiteY146" fmla="*/ 8270 h 290870"/>
                <a:gd name="connsiteX147" fmla="*/ 499181 w 530063"/>
                <a:gd name="connsiteY147" fmla="*/ 6795 h 290870"/>
                <a:gd name="connsiteX148" fmla="*/ 499181 w 530063"/>
                <a:gd name="connsiteY148" fmla="*/ 6795 h 290870"/>
                <a:gd name="connsiteX149" fmla="*/ 494752 w 530063"/>
                <a:gd name="connsiteY149" fmla="*/ 4580 h 290870"/>
                <a:gd name="connsiteX150" fmla="*/ 494752 w 530063"/>
                <a:gd name="connsiteY150" fmla="*/ 5318 h 290870"/>
                <a:gd name="connsiteX151" fmla="*/ 490322 w 530063"/>
                <a:gd name="connsiteY151" fmla="*/ 3841 h 290870"/>
                <a:gd name="connsiteX152" fmla="*/ 490322 w 530063"/>
                <a:gd name="connsiteY152" fmla="*/ 3841 h 290870"/>
                <a:gd name="connsiteX153" fmla="*/ 485155 w 530063"/>
                <a:gd name="connsiteY153" fmla="*/ 3103 h 290870"/>
                <a:gd name="connsiteX154" fmla="*/ 485893 w 530063"/>
                <a:gd name="connsiteY154" fmla="*/ 3103 h 290870"/>
                <a:gd name="connsiteX155" fmla="*/ 44420 w 530063"/>
                <a:gd name="connsiteY155" fmla="*/ 3103 h 290870"/>
                <a:gd name="connsiteX156" fmla="*/ 45158 w 530063"/>
                <a:gd name="connsiteY156" fmla="*/ 3103 h 290870"/>
                <a:gd name="connsiteX157" fmla="*/ 39990 w 530063"/>
                <a:gd name="connsiteY157" fmla="*/ 3841 h 290870"/>
                <a:gd name="connsiteX158" fmla="*/ 39990 w 530063"/>
                <a:gd name="connsiteY158" fmla="*/ 3841 h 290870"/>
                <a:gd name="connsiteX159" fmla="*/ 35561 w 530063"/>
                <a:gd name="connsiteY159" fmla="*/ 5318 h 290870"/>
                <a:gd name="connsiteX160" fmla="*/ 35561 w 530063"/>
                <a:gd name="connsiteY160" fmla="*/ 4580 h 290870"/>
                <a:gd name="connsiteX161" fmla="*/ 31131 w 530063"/>
                <a:gd name="connsiteY161" fmla="*/ 6795 h 290870"/>
                <a:gd name="connsiteX162" fmla="*/ 31869 w 530063"/>
                <a:gd name="connsiteY162" fmla="*/ 6795 h 290870"/>
                <a:gd name="connsiteX163" fmla="*/ 27440 w 530063"/>
                <a:gd name="connsiteY163" fmla="*/ 8270 h 290870"/>
                <a:gd name="connsiteX164" fmla="*/ 27440 w 530063"/>
                <a:gd name="connsiteY164" fmla="*/ 8270 h 290870"/>
                <a:gd name="connsiteX165" fmla="*/ 23750 w 530063"/>
                <a:gd name="connsiteY165" fmla="*/ 11225 h 290870"/>
                <a:gd name="connsiteX166" fmla="*/ 23750 w 530063"/>
                <a:gd name="connsiteY166" fmla="*/ 10485 h 290870"/>
                <a:gd name="connsiteX167" fmla="*/ 20058 w 530063"/>
                <a:gd name="connsiteY167" fmla="*/ 13439 h 290870"/>
                <a:gd name="connsiteX168" fmla="*/ 20058 w 530063"/>
                <a:gd name="connsiteY168" fmla="*/ 13439 h 290870"/>
                <a:gd name="connsiteX169" fmla="*/ 16366 w 530063"/>
                <a:gd name="connsiteY169" fmla="*/ 16392 h 290870"/>
                <a:gd name="connsiteX170" fmla="*/ 16366 w 530063"/>
                <a:gd name="connsiteY170" fmla="*/ 16392 h 290870"/>
                <a:gd name="connsiteX171" fmla="*/ 13413 w 530063"/>
                <a:gd name="connsiteY171" fmla="*/ 20084 h 290870"/>
                <a:gd name="connsiteX172" fmla="*/ 13413 w 530063"/>
                <a:gd name="connsiteY172" fmla="*/ 20084 h 290870"/>
                <a:gd name="connsiteX173" fmla="*/ 11199 w 530063"/>
                <a:gd name="connsiteY173" fmla="*/ 23774 h 290870"/>
                <a:gd name="connsiteX174" fmla="*/ 11199 w 530063"/>
                <a:gd name="connsiteY174" fmla="*/ 23036 h 290870"/>
                <a:gd name="connsiteX175" fmla="*/ 8984 w 530063"/>
                <a:gd name="connsiteY175" fmla="*/ 27466 h 290870"/>
                <a:gd name="connsiteX176" fmla="*/ 8984 w 530063"/>
                <a:gd name="connsiteY176" fmla="*/ 27466 h 290870"/>
                <a:gd name="connsiteX177" fmla="*/ 6769 w 530063"/>
                <a:gd name="connsiteY177" fmla="*/ 31157 h 290870"/>
                <a:gd name="connsiteX178" fmla="*/ 6769 w 530063"/>
                <a:gd name="connsiteY178" fmla="*/ 31157 h 290870"/>
                <a:gd name="connsiteX179" fmla="*/ 5292 w 530063"/>
                <a:gd name="connsiteY179" fmla="*/ 35587 h 290870"/>
                <a:gd name="connsiteX180" fmla="*/ 5292 w 530063"/>
                <a:gd name="connsiteY180" fmla="*/ 35587 h 290870"/>
                <a:gd name="connsiteX181" fmla="*/ 3817 w 530063"/>
                <a:gd name="connsiteY181" fmla="*/ 40016 h 290870"/>
                <a:gd name="connsiteX182" fmla="*/ 3817 w 530063"/>
                <a:gd name="connsiteY182" fmla="*/ 40016 h 290870"/>
                <a:gd name="connsiteX183" fmla="*/ 3077 w 530063"/>
                <a:gd name="connsiteY183" fmla="*/ 44446 h 290870"/>
                <a:gd name="connsiteX184" fmla="*/ 3077 w 530063"/>
                <a:gd name="connsiteY184" fmla="*/ 49613 h 290870"/>
                <a:gd name="connsiteX185" fmla="*/ 3077 w 530063"/>
                <a:gd name="connsiteY185" fmla="*/ 49613 h 290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</a:cxnLst>
              <a:rect l="l" t="t" r="r" b="b"/>
              <a:pathLst>
                <a:path w="530063" h="290870">
                  <a:moveTo>
                    <a:pt x="125" y="49613"/>
                  </a:moveTo>
                  <a:lnTo>
                    <a:pt x="125" y="44446"/>
                  </a:lnTo>
                  <a:lnTo>
                    <a:pt x="863" y="39277"/>
                  </a:lnTo>
                  <a:lnTo>
                    <a:pt x="2340" y="34848"/>
                  </a:lnTo>
                  <a:lnTo>
                    <a:pt x="3817" y="30418"/>
                  </a:lnTo>
                  <a:lnTo>
                    <a:pt x="6031" y="25988"/>
                  </a:lnTo>
                  <a:lnTo>
                    <a:pt x="8246" y="21559"/>
                  </a:lnTo>
                  <a:lnTo>
                    <a:pt x="11199" y="17869"/>
                  </a:lnTo>
                  <a:lnTo>
                    <a:pt x="14151" y="14177"/>
                  </a:lnTo>
                  <a:lnTo>
                    <a:pt x="17843" y="11225"/>
                  </a:lnTo>
                  <a:lnTo>
                    <a:pt x="21535" y="8270"/>
                  </a:lnTo>
                  <a:lnTo>
                    <a:pt x="25964" y="6056"/>
                  </a:lnTo>
                  <a:lnTo>
                    <a:pt x="30394" y="3841"/>
                  </a:lnTo>
                  <a:lnTo>
                    <a:pt x="34823" y="2366"/>
                  </a:lnTo>
                  <a:lnTo>
                    <a:pt x="39253" y="889"/>
                  </a:lnTo>
                  <a:lnTo>
                    <a:pt x="44420" y="151"/>
                  </a:lnTo>
                  <a:lnTo>
                    <a:pt x="485893" y="151"/>
                  </a:lnTo>
                  <a:lnTo>
                    <a:pt x="491061" y="889"/>
                  </a:lnTo>
                  <a:lnTo>
                    <a:pt x="495490" y="2366"/>
                  </a:lnTo>
                  <a:lnTo>
                    <a:pt x="499920" y="3841"/>
                  </a:lnTo>
                  <a:lnTo>
                    <a:pt x="504349" y="6056"/>
                  </a:lnTo>
                  <a:lnTo>
                    <a:pt x="508779" y="8270"/>
                  </a:lnTo>
                  <a:lnTo>
                    <a:pt x="512470" y="11225"/>
                  </a:lnTo>
                  <a:lnTo>
                    <a:pt x="516161" y="14177"/>
                  </a:lnTo>
                  <a:lnTo>
                    <a:pt x="519114" y="17869"/>
                  </a:lnTo>
                  <a:lnTo>
                    <a:pt x="522067" y="21559"/>
                  </a:lnTo>
                  <a:lnTo>
                    <a:pt x="524282" y="25988"/>
                  </a:lnTo>
                  <a:lnTo>
                    <a:pt x="526497" y="30418"/>
                  </a:lnTo>
                  <a:lnTo>
                    <a:pt x="527973" y="34848"/>
                  </a:lnTo>
                  <a:lnTo>
                    <a:pt x="529450" y="39277"/>
                  </a:lnTo>
                  <a:lnTo>
                    <a:pt x="530188" y="44446"/>
                  </a:lnTo>
                  <a:lnTo>
                    <a:pt x="530188" y="246726"/>
                  </a:lnTo>
                  <a:lnTo>
                    <a:pt x="529450" y="251893"/>
                  </a:lnTo>
                  <a:lnTo>
                    <a:pt x="527973" y="256323"/>
                  </a:lnTo>
                  <a:lnTo>
                    <a:pt x="526497" y="260753"/>
                  </a:lnTo>
                  <a:lnTo>
                    <a:pt x="524282" y="265182"/>
                  </a:lnTo>
                  <a:lnTo>
                    <a:pt x="522067" y="269612"/>
                  </a:lnTo>
                  <a:lnTo>
                    <a:pt x="519114" y="273303"/>
                  </a:lnTo>
                  <a:lnTo>
                    <a:pt x="516161" y="276995"/>
                  </a:lnTo>
                  <a:lnTo>
                    <a:pt x="512470" y="279948"/>
                  </a:lnTo>
                  <a:lnTo>
                    <a:pt x="508779" y="282900"/>
                  </a:lnTo>
                  <a:lnTo>
                    <a:pt x="504349" y="285115"/>
                  </a:lnTo>
                  <a:lnTo>
                    <a:pt x="499920" y="287330"/>
                  </a:lnTo>
                  <a:lnTo>
                    <a:pt x="495490" y="288807"/>
                  </a:lnTo>
                  <a:lnTo>
                    <a:pt x="491061" y="290284"/>
                  </a:lnTo>
                  <a:lnTo>
                    <a:pt x="485893" y="291021"/>
                  </a:lnTo>
                  <a:lnTo>
                    <a:pt x="44420" y="291021"/>
                  </a:lnTo>
                  <a:lnTo>
                    <a:pt x="39253" y="290284"/>
                  </a:lnTo>
                  <a:lnTo>
                    <a:pt x="34823" y="288807"/>
                  </a:lnTo>
                  <a:lnTo>
                    <a:pt x="30394" y="287330"/>
                  </a:lnTo>
                  <a:lnTo>
                    <a:pt x="25964" y="285115"/>
                  </a:lnTo>
                  <a:lnTo>
                    <a:pt x="21535" y="282900"/>
                  </a:lnTo>
                  <a:lnTo>
                    <a:pt x="17843" y="279948"/>
                  </a:lnTo>
                  <a:lnTo>
                    <a:pt x="14151" y="276995"/>
                  </a:lnTo>
                  <a:lnTo>
                    <a:pt x="11199" y="273303"/>
                  </a:lnTo>
                  <a:lnTo>
                    <a:pt x="8246" y="269612"/>
                  </a:lnTo>
                  <a:lnTo>
                    <a:pt x="6031" y="265182"/>
                  </a:lnTo>
                  <a:lnTo>
                    <a:pt x="3817" y="260753"/>
                  </a:lnTo>
                  <a:lnTo>
                    <a:pt x="2340" y="256323"/>
                  </a:lnTo>
                  <a:lnTo>
                    <a:pt x="863" y="251893"/>
                  </a:lnTo>
                  <a:lnTo>
                    <a:pt x="125" y="246726"/>
                  </a:lnTo>
                  <a:lnTo>
                    <a:pt x="125" y="241559"/>
                  </a:lnTo>
                  <a:close/>
                  <a:moveTo>
                    <a:pt x="3077" y="241559"/>
                  </a:moveTo>
                  <a:lnTo>
                    <a:pt x="3077" y="246726"/>
                  </a:lnTo>
                  <a:lnTo>
                    <a:pt x="3077" y="245989"/>
                  </a:lnTo>
                  <a:lnTo>
                    <a:pt x="3817" y="251156"/>
                  </a:lnTo>
                  <a:lnTo>
                    <a:pt x="3817" y="251156"/>
                  </a:lnTo>
                  <a:lnTo>
                    <a:pt x="5292" y="255585"/>
                  </a:lnTo>
                  <a:lnTo>
                    <a:pt x="5292" y="255585"/>
                  </a:lnTo>
                  <a:lnTo>
                    <a:pt x="6769" y="260015"/>
                  </a:lnTo>
                  <a:lnTo>
                    <a:pt x="6769" y="259277"/>
                  </a:lnTo>
                  <a:lnTo>
                    <a:pt x="8984" y="263707"/>
                  </a:lnTo>
                  <a:lnTo>
                    <a:pt x="8984" y="263707"/>
                  </a:lnTo>
                  <a:lnTo>
                    <a:pt x="11199" y="267397"/>
                  </a:lnTo>
                  <a:lnTo>
                    <a:pt x="11199" y="267397"/>
                  </a:lnTo>
                  <a:lnTo>
                    <a:pt x="13413" y="271089"/>
                  </a:lnTo>
                  <a:lnTo>
                    <a:pt x="13413" y="271089"/>
                  </a:lnTo>
                  <a:lnTo>
                    <a:pt x="16366" y="274780"/>
                  </a:lnTo>
                  <a:lnTo>
                    <a:pt x="16366" y="274041"/>
                  </a:lnTo>
                  <a:lnTo>
                    <a:pt x="20058" y="277733"/>
                  </a:lnTo>
                  <a:lnTo>
                    <a:pt x="20058" y="277733"/>
                  </a:lnTo>
                  <a:lnTo>
                    <a:pt x="23750" y="279948"/>
                  </a:lnTo>
                  <a:lnTo>
                    <a:pt x="23750" y="279948"/>
                  </a:lnTo>
                  <a:lnTo>
                    <a:pt x="27440" y="282162"/>
                  </a:lnTo>
                  <a:lnTo>
                    <a:pt x="27440" y="282162"/>
                  </a:lnTo>
                  <a:lnTo>
                    <a:pt x="31869" y="284377"/>
                  </a:lnTo>
                  <a:lnTo>
                    <a:pt x="31131" y="284377"/>
                  </a:lnTo>
                  <a:lnTo>
                    <a:pt x="35561" y="285854"/>
                  </a:lnTo>
                  <a:lnTo>
                    <a:pt x="35561" y="285854"/>
                  </a:lnTo>
                  <a:lnTo>
                    <a:pt x="39990" y="287330"/>
                  </a:lnTo>
                  <a:lnTo>
                    <a:pt x="39990" y="287330"/>
                  </a:lnTo>
                  <a:lnTo>
                    <a:pt x="45158" y="288069"/>
                  </a:lnTo>
                  <a:lnTo>
                    <a:pt x="44420" y="288069"/>
                  </a:lnTo>
                  <a:lnTo>
                    <a:pt x="485893" y="288069"/>
                  </a:lnTo>
                  <a:lnTo>
                    <a:pt x="485155" y="288069"/>
                  </a:lnTo>
                  <a:lnTo>
                    <a:pt x="490323" y="287330"/>
                  </a:lnTo>
                  <a:lnTo>
                    <a:pt x="490323" y="287330"/>
                  </a:lnTo>
                  <a:lnTo>
                    <a:pt x="494752" y="285854"/>
                  </a:lnTo>
                  <a:lnTo>
                    <a:pt x="494752" y="285854"/>
                  </a:lnTo>
                  <a:lnTo>
                    <a:pt x="499182" y="284377"/>
                  </a:lnTo>
                  <a:lnTo>
                    <a:pt x="499182" y="284377"/>
                  </a:lnTo>
                  <a:lnTo>
                    <a:pt x="502873" y="282162"/>
                  </a:lnTo>
                  <a:lnTo>
                    <a:pt x="502873" y="282162"/>
                  </a:lnTo>
                  <a:lnTo>
                    <a:pt x="506564" y="279948"/>
                  </a:lnTo>
                  <a:lnTo>
                    <a:pt x="506564" y="279948"/>
                  </a:lnTo>
                  <a:lnTo>
                    <a:pt x="510255" y="277733"/>
                  </a:lnTo>
                  <a:lnTo>
                    <a:pt x="510255" y="277733"/>
                  </a:lnTo>
                  <a:lnTo>
                    <a:pt x="513947" y="274041"/>
                  </a:lnTo>
                  <a:lnTo>
                    <a:pt x="513947" y="274780"/>
                  </a:lnTo>
                  <a:lnTo>
                    <a:pt x="516900" y="271089"/>
                  </a:lnTo>
                  <a:lnTo>
                    <a:pt x="516900" y="271089"/>
                  </a:lnTo>
                  <a:lnTo>
                    <a:pt x="519114" y="267397"/>
                  </a:lnTo>
                  <a:lnTo>
                    <a:pt x="519114" y="267397"/>
                  </a:lnTo>
                  <a:lnTo>
                    <a:pt x="522068" y="263707"/>
                  </a:lnTo>
                  <a:lnTo>
                    <a:pt x="521329" y="263707"/>
                  </a:lnTo>
                  <a:lnTo>
                    <a:pt x="523544" y="259277"/>
                  </a:lnTo>
                  <a:lnTo>
                    <a:pt x="523544" y="260015"/>
                  </a:lnTo>
                  <a:lnTo>
                    <a:pt x="525021" y="255585"/>
                  </a:lnTo>
                  <a:lnTo>
                    <a:pt x="525021" y="255585"/>
                  </a:lnTo>
                  <a:lnTo>
                    <a:pt x="526497" y="251156"/>
                  </a:lnTo>
                  <a:lnTo>
                    <a:pt x="526497" y="251156"/>
                  </a:lnTo>
                  <a:lnTo>
                    <a:pt x="527235" y="245989"/>
                  </a:lnTo>
                  <a:lnTo>
                    <a:pt x="527235" y="246726"/>
                  </a:lnTo>
                  <a:lnTo>
                    <a:pt x="527235" y="241559"/>
                  </a:lnTo>
                  <a:lnTo>
                    <a:pt x="527235" y="49613"/>
                  </a:lnTo>
                  <a:lnTo>
                    <a:pt x="527235" y="44446"/>
                  </a:lnTo>
                  <a:lnTo>
                    <a:pt x="527235" y="44446"/>
                  </a:lnTo>
                  <a:lnTo>
                    <a:pt x="526497" y="40016"/>
                  </a:lnTo>
                  <a:lnTo>
                    <a:pt x="526497" y="40016"/>
                  </a:lnTo>
                  <a:lnTo>
                    <a:pt x="525021" y="35587"/>
                  </a:lnTo>
                  <a:lnTo>
                    <a:pt x="525021" y="35587"/>
                  </a:lnTo>
                  <a:lnTo>
                    <a:pt x="523544" y="31157"/>
                  </a:lnTo>
                  <a:lnTo>
                    <a:pt x="523544" y="31157"/>
                  </a:lnTo>
                  <a:lnTo>
                    <a:pt x="521329" y="27466"/>
                  </a:lnTo>
                  <a:lnTo>
                    <a:pt x="522068" y="27466"/>
                  </a:lnTo>
                  <a:lnTo>
                    <a:pt x="519114" y="23036"/>
                  </a:lnTo>
                  <a:lnTo>
                    <a:pt x="519114" y="23774"/>
                  </a:lnTo>
                  <a:lnTo>
                    <a:pt x="516900" y="20084"/>
                  </a:lnTo>
                  <a:lnTo>
                    <a:pt x="516900" y="20084"/>
                  </a:lnTo>
                  <a:lnTo>
                    <a:pt x="513947" y="16392"/>
                  </a:lnTo>
                  <a:lnTo>
                    <a:pt x="513947" y="16392"/>
                  </a:lnTo>
                  <a:lnTo>
                    <a:pt x="510255" y="13439"/>
                  </a:lnTo>
                  <a:lnTo>
                    <a:pt x="510255" y="13439"/>
                  </a:lnTo>
                  <a:lnTo>
                    <a:pt x="506564" y="10485"/>
                  </a:lnTo>
                  <a:lnTo>
                    <a:pt x="506564" y="11225"/>
                  </a:lnTo>
                  <a:lnTo>
                    <a:pt x="502873" y="8270"/>
                  </a:lnTo>
                  <a:lnTo>
                    <a:pt x="502873" y="8270"/>
                  </a:lnTo>
                  <a:lnTo>
                    <a:pt x="499181" y="6795"/>
                  </a:lnTo>
                  <a:lnTo>
                    <a:pt x="499181" y="6795"/>
                  </a:lnTo>
                  <a:lnTo>
                    <a:pt x="494752" y="4580"/>
                  </a:lnTo>
                  <a:lnTo>
                    <a:pt x="494752" y="5318"/>
                  </a:lnTo>
                  <a:lnTo>
                    <a:pt x="490322" y="3841"/>
                  </a:lnTo>
                  <a:lnTo>
                    <a:pt x="490322" y="3841"/>
                  </a:lnTo>
                  <a:lnTo>
                    <a:pt x="485155" y="3103"/>
                  </a:lnTo>
                  <a:lnTo>
                    <a:pt x="485893" y="3103"/>
                  </a:lnTo>
                  <a:lnTo>
                    <a:pt x="44420" y="3103"/>
                  </a:lnTo>
                  <a:lnTo>
                    <a:pt x="45158" y="3103"/>
                  </a:lnTo>
                  <a:lnTo>
                    <a:pt x="39990" y="3841"/>
                  </a:lnTo>
                  <a:lnTo>
                    <a:pt x="39990" y="3841"/>
                  </a:lnTo>
                  <a:lnTo>
                    <a:pt x="35561" y="5318"/>
                  </a:lnTo>
                  <a:lnTo>
                    <a:pt x="35561" y="4580"/>
                  </a:lnTo>
                  <a:lnTo>
                    <a:pt x="31131" y="6795"/>
                  </a:lnTo>
                  <a:lnTo>
                    <a:pt x="31869" y="6795"/>
                  </a:lnTo>
                  <a:lnTo>
                    <a:pt x="27440" y="8270"/>
                  </a:lnTo>
                  <a:lnTo>
                    <a:pt x="27440" y="8270"/>
                  </a:lnTo>
                  <a:lnTo>
                    <a:pt x="23750" y="11225"/>
                  </a:lnTo>
                  <a:lnTo>
                    <a:pt x="23750" y="10485"/>
                  </a:lnTo>
                  <a:lnTo>
                    <a:pt x="20058" y="13439"/>
                  </a:lnTo>
                  <a:lnTo>
                    <a:pt x="20058" y="13439"/>
                  </a:lnTo>
                  <a:lnTo>
                    <a:pt x="16366" y="16392"/>
                  </a:lnTo>
                  <a:lnTo>
                    <a:pt x="16366" y="16392"/>
                  </a:lnTo>
                  <a:lnTo>
                    <a:pt x="13413" y="20084"/>
                  </a:lnTo>
                  <a:lnTo>
                    <a:pt x="13413" y="20084"/>
                  </a:lnTo>
                  <a:lnTo>
                    <a:pt x="11199" y="23774"/>
                  </a:lnTo>
                  <a:lnTo>
                    <a:pt x="11199" y="23036"/>
                  </a:lnTo>
                  <a:lnTo>
                    <a:pt x="8984" y="27466"/>
                  </a:lnTo>
                  <a:lnTo>
                    <a:pt x="8984" y="27466"/>
                  </a:lnTo>
                  <a:lnTo>
                    <a:pt x="6769" y="31157"/>
                  </a:lnTo>
                  <a:lnTo>
                    <a:pt x="6769" y="31157"/>
                  </a:lnTo>
                  <a:lnTo>
                    <a:pt x="5292" y="35587"/>
                  </a:lnTo>
                  <a:lnTo>
                    <a:pt x="5292" y="35587"/>
                  </a:lnTo>
                  <a:lnTo>
                    <a:pt x="3817" y="40016"/>
                  </a:lnTo>
                  <a:lnTo>
                    <a:pt x="3817" y="40016"/>
                  </a:lnTo>
                  <a:lnTo>
                    <a:pt x="3077" y="44446"/>
                  </a:lnTo>
                  <a:lnTo>
                    <a:pt x="3077" y="49613"/>
                  </a:lnTo>
                  <a:lnTo>
                    <a:pt x="3077" y="49613"/>
                  </a:lnTo>
                </a:path>
              </a:pathLst>
            </a:custGeom>
            <a:solidFill>
              <a:srgbClr val="595959"/>
            </a:solidFill>
            <a:ln w="7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C45C926F-52C6-4D1C-97BE-2FA818AC1705}"/>
                </a:ext>
              </a:extLst>
            </p:cNvPr>
            <p:cNvSpPr txBox="1"/>
            <p:nvPr/>
          </p:nvSpPr>
          <p:spPr>
            <a:xfrm>
              <a:off x="6432904" y="3341350"/>
              <a:ext cx="238248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S</a:t>
              </a:r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FBEB5EA1-9915-493E-A6C5-440B89EA6248}"/>
                </a:ext>
              </a:extLst>
            </p:cNvPr>
            <p:cNvSpPr txBox="1"/>
            <p:nvPr/>
          </p:nvSpPr>
          <p:spPr>
            <a:xfrm>
              <a:off x="6487534" y="3341350"/>
              <a:ext cx="232096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o</a:t>
              </a:r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A9ADE58E-148E-41B8-8A13-4EB41D785B8B}"/>
                </a:ext>
              </a:extLst>
            </p:cNvPr>
            <p:cNvSpPr txBox="1"/>
            <p:nvPr/>
          </p:nvSpPr>
          <p:spPr>
            <a:xfrm>
              <a:off x="6536997" y="3341350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u</a:t>
              </a:r>
            </a:p>
          </p:txBody>
        </p: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2229F019-13FF-434C-9CA9-18D8FCD26798}"/>
                </a:ext>
              </a:extLst>
            </p:cNvPr>
            <p:cNvSpPr txBox="1"/>
            <p:nvPr/>
          </p:nvSpPr>
          <p:spPr>
            <a:xfrm>
              <a:off x="6586460" y="3341350"/>
              <a:ext cx="213640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r</a:t>
              </a:r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886A7CCC-F998-44ED-AFD9-F654DF275E0D}"/>
                </a:ext>
              </a:extLst>
            </p:cNvPr>
            <p:cNvSpPr txBox="1"/>
            <p:nvPr/>
          </p:nvSpPr>
          <p:spPr>
            <a:xfrm>
              <a:off x="6618943" y="3341350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c</a:t>
              </a: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E301139A-9224-4754-8DCE-8B00454AACCD}"/>
                </a:ext>
              </a:extLst>
            </p:cNvPr>
            <p:cNvSpPr txBox="1"/>
            <p:nvPr/>
          </p:nvSpPr>
          <p:spPr>
            <a:xfrm>
              <a:off x="6662500" y="3341350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e</a:t>
              </a: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7E2AB2DE-20F9-4135-B3F3-21B8769B0409}"/>
                </a:ext>
              </a:extLst>
            </p:cNvPr>
            <p:cNvSpPr txBox="1"/>
            <p:nvPr/>
          </p:nvSpPr>
          <p:spPr>
            <a:xfrm>
              <a:off x="6706057" y="3341350"/>
              <a:ext cx="207488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 </a:t>
              </a:r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9AE3E8C7-06FA-4649-85BD-3C9CA272C02D}"/>
                </a:ext>
              </a:extLst>
            </p:cNvPr>
            <p:cNvSpPr txBox="1"/>
            <p:nvPr/>
          </p:nvSpPr>
          <p:spPr>
            <a:xfrm>
              <a:off x="6731158" y="3341350"/>
              <a:ext cx="232096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1</a:t>
              </a:r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954D2EB6-B263-4370-91A6-39A8306AB28D}"/>
                </a:ext>
              </a:extLst>
            </p:cNvPr>
            <p:cNvSpPr/>
            <p:nvPr/>
          </p:nvSpPr>
          <p:spPr>
            <a:xfrm>
              <a:off x="6435015" y="3615189"/>
              <a:ext cx="534492" cy="288648"/>
            </a:xfrm>
            <a:custGeom>
              <a:avLst/>
              <a:gdLst>
                <a:gd name="connsiteX0" fmla="*/ 125 w 534492"/>
                <a:gd name="connsiteY0" fmla="*/ 48192 h 288648"/>
                <a:gd name="connsiteX1" fmla="*/ 48111 w 534492"/>
                <a:gd name="connsiteY1" fmla="*/ 201 h 288648"/>
                <a:gd name="connsiteX2" fmla="*/ 486631 w 534492"/>
                <a:gd name="connsiteY2" fmla="*/ 201 h 288648"/>
                <a:gd name="connsiteX3" fmla="*/ 534618 w 534492"/>
                <a:gd name="connsiteY3" fmla="*/ 48192 h 288648"/>
                <a:gd name="connsiteX4" fmla="*/ 534618 w 534492"/>
                <a:gd name="connsiteY4" fmla="*/ 240875 h 288648"/>
                <a:gd name="connsiteX5" fmla="*/ 486631 w 534492"/>
                <a:gd name="connsiteY5" fmla="*/ 288850 h 288648"/>
                <a:gd name="connsiteX6" fmla="*/ 48111 w 534492"/>
                <a:gd name="connsiteY6" fmla="*/ 288850 h 288648"/>
                <a:gd name="connsiteX7" fmla="*/ 125 w 534492"/>
                <a:gd name="connsiteY7" fmla="*/ 240875 h 288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4492" h="288648">
                  <a:moveTo>
                    <a:pt x="125" y="48192"/>
                  </a:moveTo>
                  <a:cubicBezTo>
                    <a:pt x="125" y="21611"/>
                    <a:pt x="21534" y="201"/>
                    <a:pt x="48111" y="201"/>
                  </a:cubicBezTo>
                  <a:lnTo>
                    <a:pt x="486631" y="201"/>
                  </a:lnTo>
                  <a:cubicBezTo>
                    <a:pt x="513208" y="201"/>
                    <a:pt x="534618" y="21611"/>
                    <a:pt x="534618" y="48192"/>
                  </a:cubicBezTo>
                  <a:lnTo>
                    <a:pt x="534618" y="240875"/>
                  </a:lnTo>
                  <a:cubicBezTo>
                    <a:pt x="534618" y="267452"/>
                    <a:pt x="513208" y="288850"/>
                    <a:pt x="486631" y="288850"/>
                  </a:cubicBezTo>
                  <a:lnTo>
                    <a:pt x="48111" y="288850"/>
                  </a:lnTo>
                  <a:cubicBezTo>
                    <a:pt x="21534" y="288850"/>
                    <a:pt x="125" y="267452"/>
                    <a:pt x="125" y="240875"/>
                  </a:cubicBezTo>
                </a:path>
              </a:pathLst>
            </a:custGeom>
            <a:solidFill>
              <a:srgbClr val="A6A6A6"/>
            </a:solidFill>
            <a:ln w="7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224A4C42-4BF4-495B-B491-8660CF05813F}"/>
                </a:ext>
              </a:extLst>
            </p:cNvPr>
            <p:cNvSpPr/>
            <p:nvPr/>
          </p:nvSpPr>
          <p:spPr>
            <a:xfrm>
              <a:off x="6433538" y="3613712"/>
              <a:ext cx="537445" cy="291608"/>
            </a:xfrm>
            <a:custGeom>
              <a:avLst/>
              <a:gdLst>
                <a:gd name="connsiteX0" fmla="*/ 125 w 537445"/>
                <a:gd name="connsiteY0" fmla="*/ 49669 h 291608"/>
                <a:gd name="connsiteX1" fmla="*/ 125 w 537445"/>
                <a:gd name="connsiteY1" fmla="*/ 44489 h 291608"/>
                <a:gd name="connsiteX2" fmla="*/ 863 w 537445"/>
                <a:gd name="connsiteY2" fmla="*/ 40060 h 291608"/>
                <a:gd name="connsiteX3" fmla="*/ 2340 w 537445"/>
                <a:gd name="connsiteY3" fmla="*/ 34900 h 291608"/>
                <a:gd name="connsiteX4" fmla="*/ 3817 w 537445"/>
                <a:gd name="connsiteY4" fmla="*/ 30470 h 291608"/>
                <a:gd name="connsiteX5" fmla="*/ 6032 w 537445"/>
                <a:gd name="connsiteY5" fmla="*/ 26041 h 291608"/>
                <a:gd name="connsiteX6" fmla="*/ 8247 w 537445"/>
                <a:gd name="connsiteY6" fmla="*/ 22349 h 291608"/>
                <a:gd name="connsiteX7" fmla="*/ 11199 w 537445"/>
                <a:gd name="connsiteY7" fmla="*/ 18659 h 291608"/>
                <a:gd name="connsiteX8" fmla="*/ 14152 w 537445"/>
                <a:gd name="connsiteY8" fmla="*/ 14967 h 291608"/>
                <a:gd name="connsiteX9" fmla="*/ 17843 w 537445"/>
                <a:gd name="connsiteY9" fmla="*/ 11275 h 291608"/>
                <a:gd name="connsiteX10" fmla="*/ 21535 w 537445"/>
                <a:gd name="connsiteY10" fmla="*/ 9060 h 291608"/>
                <a:gd name="connsiteX11" fmla="*/ 25965 w 537445"/>
                <a:gd name="connsiteY11" fmla="*/ 6108 h 291608"/>
                <a:gd name="connsiteX12" fmla="*/ 30394 w 537445"/>
                <a:gd name="connsiteY12" fmla="*/ 3893 h 291608"/>
                <a:gd name="connsiteX13" fmla="*/ 34824 w 537445"/>
                <a:gd name="connsiteY13" fmla="*/ 2416 h 291608"/>
                <a:gd name="connsiteX14" fmla="*/ 39253 w 537445"/>
                <a:gd name="connsiteY14" fmla="*/ 941 h 291608"/>
                <a:gd name="connsiteX15" fmla="*/ 44421 w 537445"/>
                <a:gd name="connsiteY15" fmla="*/ 201 h 291608"/>
                <a:gd name="connsiteX16" fmla="*/ 492538 w 537445"/>
                <a:gd name="connsiteY16" fmla="*/ 201 h 291608"/>
                <a:gd name="connsiteX17" fmla="*/ 497706 w 537445"/>
                <a:gd name="connsiteY17" fmla="*/ 941 h 291608"/>
                <a:gd name="connsiteX18" fmla="*/ 502873 w 537445"/>
                <a:gd name="connsiteY18" fmla="*/ 2416 h 291608"/>
                <a:gd name="connsiteX19" fmla="*/ 507303 w 537445"/>
                <a:gd name="connsiteY19" fmla="*/ 3893 h 291608"/>
                <a:gd name="connsiteX20" fmla="*/ 511732 w 537445"/>
                <a:gd name="connsiteY20" fmla="*/ 6108 h 291608"/>
                <a:gd name="connsiteX21" fmla="*/ 515424 w 537445"/>
                <a:gd name="connsiteY21" fmla="*/ 9060 h 291608"/>
                <a:gd name="connsiteX22" fmla="*/ 519115 w 537445"/>
                <a:gd name="connsiteY22" fmla="*/ 11275 h 291608"/>
                <a:gd name="connsiteX23" fmla="*/ 522806 w 537445"/>
                <a:gd name="connsiteY23" fmla="*/ 14967 h 291608"/>
                <a:gd name="connsiteX24" fmla="*/ 525759 w 537445"/>
                <a:gd name="connsiteY24" fmla="*/ 18659 h 291608"/>
                <a:gd name="connsiteX25" fmla="*/ 528712 w 537445"/>
                <a:gd name="connsiteY25" fmla="*/ 22349 h 291608"/>
                <a:gd name="connsiteX26" fmla="*/ 531665 w 537445"/>
                <a:gd name="connsiteY26" fmla="*/ 26041 h 291608"/>
                <a:gd name="connsiteX27" fmla="*/ 533142 w 537445"/>
                <a:gd name="connsiteY27" fmla="*/ 30470 h 291608"/>
                <a:gd name="connsiteX28" fmla="*/ 535357 w 537445"/>
                <a:gd name="connsiteY28" fmla="*/ 34900 h 291608"/>
                <a:gd name="connsiteX29" fmla="*/ 536095 w 537445"/>
                <a:gd name="connsiteY29" fmla="*/ 40060 h 291608"/>
                <a:gd name="connsiteX30" fmla="*/ 536833 w 537445"/>
                <a:gd name="connsiteY30" fmla="*/ 44489 h 291608"/>
                <a:gd name="connsiteX31" fmla="*/ 537571 w 537445"/>
                <a:gd name="connsiteY31" fmla="*/ 49669 h 291608"/>
                <a:gd name="connsiteX32" fmla="*/ 537571 w 537445"/>
                <a:gd name="connsiteY32" fmla="*/ 242353 h 291608"/>
                <a:gd name="connsiteX33" fmla="*/ 536833 w 537445"/>
                <a:gd name="connsiteY33" fmla="*/ 246782 h 291608"/>
                <a:gd name="connsiteX34" fmla="*/ 536095 w 537445"/>
                <a:gd name="connsiteY34" fmla="*/ 251944 h 291608"/>
                <a:gd name="connsiteX35" fmla="*/ 535357 w 537445"/>
                <a:gd name="connsiteY35" fmla="*/ 257106 h 291608"/>
                <a:gd name="connsiteX36" fmla="*/ 533142 w 537445"/>
                <a:gd name="connsiteY36" fmla="*/ 261535 h 291608"/>
                <a:gd name="connsiteX37" fmla="*/ 531665 w 537445"/>
                <a:gd name="connsiteY37" fmla="*/ 265965 h 291608"/>
                <a:gd name="connsiteX38" fmla="*/ 528712 w 537445"/>
                <a:gd name="connsiteY38" fmla="*/ 269662 h 291608"/>
                <a:gd name="connsiteX39" fmla="*/ 525759 w 537445"/>
                <a:gd name="connsiteY39" fmla="*/ 273359 h 291608"/>
                <a:gd name="connsiteX40" fmla="*/ 522806 w 537445"/>
                <a:gd name="connsiteY40" fmla="*/ 277039 h 291608"/>
                <a:gd name="connsiteX41" fmla="*/ 519115 w 537445"/>
                <a:gd name="connsiteY41" fmla="*/ 280003 h 291608"/>
                <a:gd name="connsiteX42" fmla="*/ 515424 w 537445"/>
                <a:gd name="connsiteY42" fmla="*/ 282950 h 291608"/>
                <a:gd name="connsiteX43" fmla="*/ 511732 w 537445"/>
                <a:gd name="connsiteY43" fmla="*/ 285898 h 291608"/>
                <a:gd name="connsiteX44" fmla="*/ 507303 w 537445"/>
                <a:gd name="connsiteY44" fmla="*/ 287380 h 291608"/>
                <a:gd name="connsiteX45" fmla="*/ 502873 w 537445"/>
                <a:gd name="connsiteY45" fmla="*/ 289595 h 291608"/>
                <a:gd name="connsiteX46" fmla="*/ 497706 w 537445"/>
                <a:gd name="connsiteY46" fmla="*/ 290327 h 291608"/>
                <a:gd name="connsiteX47" fmla="*/ 492538 w 537445"/>
                <a:gd name="connsiteY47" fmla="*/ 291077 h 291608"/>
                <a:gd name="connsiteX48" fmla="*/ 488108 w 537445"/>
                <a:gd name="connsiteY48" fmla="*/ 291810 h 291608"/>
                <a:gd name="connsiteX49" fmla="*/ 49588 w 537445"/>
                <a:gd name="connsiteY49" fmla="*/ 291810 h 291608"/>
                <a:gd name="connsiteX50" fmla="*/ 44421 w 537445"/>
                <a:gd name="connsiteY50" fmla="*/ 291077 h 291608"/>
                <a:gd name="connsiteX51" fmla="*/ 39253 w 537445"/>
                <a:gd name="connsiteY51" fmla="*/ 290327 h 291608"/>
                <a:gd name="connsiteX52" fmla="*/ 34824 w 537445"/>
                <a:gd name="connsiteY52" fmla="*/ 289595 h 291608"/>
                <a:gd name="connsiteX53" fmla="*/ 30394 w 537445"/>
                <a:gd name="connsiteY53" fmla="*/ 287380 h 291608"/>
                <a:gd name="connsiteX54" fmla="*/ 25965 w 537445"/>
                <a:gd name="connsiteY54" fmla="*/ 285898 h 291608"/>
                <a:gd name="connsiteX55" fmla="*/ 21535 w 537445"/>
                <a:gd name="connsiteY55" fmla="*/ 282950 h 291608"/>
                <a:gd name="connsiteX56" fmla="*/ 17843 w 537445"/>
                <a:gd name="connsiteY56" fmla="*/ 280003 h 291608"/>
                <a:gd name="connsiteX57" fmla="*/ 14152 w 537445"/>
                <a:gd name="connsiteY57" fmla="*/ 277039 h 291608"/>
                <a:gd name="connsiteX58" fmla="*/ 11199 w 537445"/>
                <a:gd name="connsiteY58" fmla="*/ 273359 h 291608"/>
                <a:gd name="connsiteX59" fmla="*/ 8247 w 537445"/>
                <a:gd name="connsiteY59" fmla="*/ 269662 h 291608"/>
                <a:gd name="connsiteX60" fmla="*/ 6032 w 537445"/>
                <a:gd name="connsiteY60" fmla="*/ 265965 h 291608"/>
                <a:gd name="connsiteX61" fmla="*/ 3817 w 537445"/>
                <a:gd name="connsiteY61" fmla="*/ 261535 h 291608"/>
                <a:gd name="connsiteX62" fmla="*/ 2340 w 537445"/>
                <a:gd name="connsiteY62" fmla="*/ 257106 h 291608"/>
                <a:gd name="connsiteX63" fmla="*/ 863 w 537445"/>
                <a:gd name="connsiteY63" fmla="*/ 251944 h 291608"/>
                <a:gd name="connsiteX64" fmla="*/ 125 w 537445"/>
                <a:gd name="connsiteY64" fmla="*/ 246782 h 291608"/>
                <a:gd name="connsiteX65" fmla="*/ 125 w 537445"/>
                <a:gd name="connsiteY65" fmla="*/ 242353 h 291608"/>
                <a:gd name="connsiteX66" fmla="*/ 3078 w 537445"/>
                <a:gd name="connsiteY66" fmla="*/ 242353 h 291608"/>
                <a:gd name="connsiteX67" fmla="*/ 3078 w 537445"/>
                <a:gd name="connsiteY67" fmla="*/ 246782 h 291608"/>
                <a:gd name="connsiteX68" fmla="*/ 3078 w 537445"/>
                <a:gd name="connsiteY68" fmla="*/ 246782 h 291608"/>
                <a:gd name="connsiteX69" fmla="*/ 3817 w 537445"/>
                <a:gd name="connsiteY69" fmla="*/ 251211 h 291608"/>
                <a:gd name="connsiteX70" fmla="*/ 3817 w 537445"/>
                <a:gd name="connsiteY70" fmla="*/ 251211 h 291608"/>
                <a:gd name="connsiteX71" fmla="*/ 5293 w 537445"/>
                <a:gd name="connsiteY71" fmla="*/ 255641 h 291608"/>
                <a:gd name="connsiteX72" fmla="*/ 5293 w 537445"/>
                <a:gd name="connsiteY72" fmla="*/ 255641 h 291608"/>
                <a:gd name="connsiteX73" fmla="*/ 6770 w 537445"/>
                <a:gd name="connsiteY73" fmla="*/ 260071 h 291608"/>
                <a:gd name="connsiteX74" fmla="*/ 6770 w 537445"/>
                <a:gd name="connsiteY74" fmla="*/ 260071 h 291608"/>
                <a:gd name="connsiteX75" fmla="*/ 8984 w 537445"/>
                <a:gd name="connsiteY75" fmla="*/ 264500 h 291608"/>
                <a:gd name="connsiteX76" fmla="*/ 8984 w 537445"/>
                <a:gd name="connsiteY76" fmla="*/ 264500 h 291608"/>
                <a:gd name="connsiteX77" fmla="*/ 11199 w 537445"/>
                <a:gd name="connsiteY77" fmla="*/ 268180 h 291608"/>
                <a:gd name="connsiteX78" fmla="*/ 11199 w 537445"/>
                <a:gd name="connsiteY78" fmla="*/ 268180 h 291608"/>
                <a:gd name="connsiteX79" fmla="*/ 13414 w 537445"/>
                <a:gd name="connsiteY79" fmla="*/ 271877 h 291608"/>
                <a:gd name="connsiteX80" fmla="*/ 13414 w 537445"/>
                <a:gd name="connsiteY80" fmla="*/ 271877 h 291608"/>
                <a:gd name="connsiteX81" fmla="*/ 16366 w 537445"/>
                <a:gd name="connsiteY81" fmla="*/ 274824 h 291608"/>
                <a:gd name="connsiteX82" fmla="*/ 16366 w 537445"/>
                <a:gd name="connsiteY82" fmla="*/ 274824 h 291608"/>
                <a:gd name="connsiteX83" fmla="*/ 20058 w 537445"/>
                <a:gd name="connsiteY83" fmla="*/ 277789 h 291608"/>
                <a:gd name="connsiteX84" fmla="*/ 20058 w 537445"/>
                <a:gd name="connsiteY84" fmla="*/ 277789 h 291608"/>
                <a:gd name="connsiteX85" fmla="*/ 23750 w 537445"/>
                <a:gd name="connsiteY85" fmla="*/ 280736 h 291608"/>
                <a:gd name="connsiteX86" fmla="*/ 23750 w 537445"/>
                <a:gd name="connsiteY86" fmla="*/ 280736 h 291608"/>
                <a:gd name="connsiteX87" fmla="*/ 27440 w 537445"/>
                <a:gd name="connsiteY87" fmla="*/ 282950 h 291608"/>
                <a:gd name="connsiteX88" fmla="*/ 27440 w 537445"/>
                <a:gd name="connsiteY88" fmla="*/ 282950 h 291608"/>
                <a:gd name="connsiteX89" fmla="*/ 31870 w 537445"/>
                <a:gd name="connsiteY89" fmla="*/ 285165 h 291608"/>
                <a:gd name="connsiteX90" fmla="*/ 31132 w 537445"/>
                <a:gd name="connsiteY90" fmla="*/ 285165 h 291608"/>
                <a:gd name="connsiteX91" fmla="*/ 35562 w 537445"/>
                <a:gd name="connsiteY91" fmla="*/ 286648 h 291608"/>
                <a:gd name="connsiteX92" fmla="*/ 35562 w 537445"/>
                <a:gd name="connsiteY92" fmla="*/ 286648 h 291608"/>
                <a:gd name="connsiteX93" fmla="*/ 39991 w 537445"/>
                <a:gd name="connsiteY93" fmla="*/ 287380 h 291608"/>
                <a:gd name="connsiteX94" fmla="*/ 39991 w 537445"/>
                <a:gd name="connsiteY94" fmla="*/ 287380 h 291608"/>
                <a:gd name="connsiteX95" fmla="*/ 45158 w 537445"/>
                <a:gd name="connsiteY95" fmla="*/ 288113 h 291608"/>
                <a:gd name="connsiteX96" fmla="*/ 44421 w 537445"/>
                <a:gd name="connsiteY96" fmla="*/ 288113 h 291608"/>
                <a:gd name="connsiteX97" fmla="*/ 49588 w 537445"/>
                <a:gd name="connsiteY97" fmla="*/ 288862 h 291608"/>
                <a:gd name="connsiteX98" fmla="*/ 488108 w 537445"/>
                <a:gd name="connsiteY98" fmla="*/ 288862 h 291608"/>
                <a:gd name="connsiteX99" fmla="*/ 492538 w 537445"/>
                <a:gd name="connsiteY99" fmla="*/ 288113 h 291608"/>
                <a:gd name="connsiteX100" fmla="*/ 492538 w 537445"/>
                <a:gd name="connsiteY100" fmla="*/ 288113 h 291608"/>
                <a:gd name="connsiteX101" fmla="*/ 496967 w 537445"/>
                <a:gd name="connsiteY101" fmla="*/ 287380 h 291608"/>
                <a:gd name="connsiteX102" fmla="*/ 496967 w 537445"/>
                <a:gd name="connsiteY102" fmla="*/ 287380 h 291608"/>
                <a:gd name="connsiteX103" fmla="*/ 501397 w 537445"/>
                <a:gd name="connsiteY103" fmla="*/ 286648 h 291608"/>
                <a:gd name="connsiteX104" fmla="*/ 501397 w 537445"/>
                <a:gd name="connsiteY104" fmla="*/ 286648 h 291608"/>
                <a:gd name="connsiteX105" fmla="*/ 505826 w 537445"/>
                <a:gd name="connsiteY105" fmla="*/ 285165 h 291608"/>
                <a:gd name="connsiteX106" fmla="*/ 505826 w 537445"/>
                <a:gd name="connsiteY106" fmla="*/ 285165 h 291608"/>
                <a:gd name="connsiteX107" fmla="*/ 510256 w 537445"/>
                <a:gd name="connsiteY107" fmla="*/ 282950 h 291608"/>
                <a:gd name="connsiteX108" fmla="*/ 510256 w 537445"/>
                <a:gd name="connsiteY108" fmla="*/ 282950 h 291608"/>
                <a:gd name="connsiteX109" fmla="*/ 513947 w 537445"/>
                <a:gd name="connsiteY109" fmla="*/ 280736 h 291608"/>
                <a:gd name="connsiteX110" fmla="*/ 513947 w 537445"/>
                <a:gd name="connsiteY110" fmla="*/ 280736 h 291608"/>
                <a:gd name="connsiteX111" fmla="*/ 517638 w 537445"/>
                <a:gd name="connsiteY111" fmla="*/ 277789 h 291608"/>
                <a:gd name="connsiteX112" fmla="*/ 517638 w 537445"/>
                <a:gd name="connsiteY112" fmla="*/ 277789 h 291608"/>
                <a:gd name="connsiteX113" fmla="*/ 520591 w 537445"/>
                <a:gd name="connsiteY113" fmla="*/ 274824 h 291608"/>
                <a:gd name="connsiteX114" fmla="*/ 520591 w 537445"/>
                <a:gd name="connsiteY114" fmla="*/ 274824 h 291608"/>
                <a:gd name="connsiteX115" fmla="*/ 523544 w 537445"/>
                <a:gd name="connsiteY115" fmla="*/ 271877 h 291608"/>
                <a:gd name="connsiteX116" fmla="*/ 523544 w 537445"/>
                <a:gd name="connsiteY116" fmla="*/ 271877 h 291608"/>
                <a:gd name="connsiteX117" fmla="*/ 526498 w 537445"/>
                <a:gd name="connsiteY117" fmla="*/ 268180 h 291608"/>
                <a:gd name="connsiteX118" fmla="*/ 526498 w 537445"/>
                <a:gd name="connsiteY118" fmla="*/ 268180 h 291608"/>
                <a:gd name="connsiteX119" fmla="*/ 528712 w 537445"/>
                <a:gd name="connsiteY119" fmla="*/ 264500 h 291608"/>
                <a:gd name="connsiteX120" fmla="*/ 528712 w 537445"/>
                <a:gd name="connsiteY120" fmla="*/ 264500 h 291608"/>
                <a:gd name="connsiteX121" fmla="*/ 530927 w 537445"/>
                <a:gd name="connsiteY121" fmla="*/ 260071 h 291608"/>
                <a:gd name="connsiteX122" fmla="*/ 530927 w 537445"/>
                <a:gd name="connsiteY122" fmla="*/ 260071 h 291608"/>
                <a:gd name="connsiteX123" fmla="*/ 532403 w 537445"/>
                <a:gd name="connsiteY123" fmla="*/ 255641 h 291608"/>
                <a:gd name="connsiteX124" fmla="*/ 532403 w 537445"/>
                <a:gd name="connsiteY124" fmla="*/ 255641 h 291608"/>
                <a:gd name="connsiteX125" fmla="*/ 533142 w 537445"/>
                <a:gd name="connsiteY125" fmla="*/ 251211 h 291608"/>
                <a:gd name="connsiteX126" fmla="*/ 533142 w 537445"/>
                <a:gd name="connsiteY126" fmla="*/ 251211 h 291608"/>
                <a:gd name="connsiteX127" fmla="*/ 533880 w 537445"/>
                <a:gd name="connsiteY127" fmla="*/ 246782 h 291608"/>
                <a:gd name="connsiteX128" fmla="*/ 533880 w 537445"/>
                <a:gd name="connsiteY128" fmla="*/ 246782 h 291608"/>
                <a:gd name="connsiteX129" fmla="*/ 534618 w 537445"/>
                <a:gd name="connsiteY129" fmla="*/ 242353 h 291608"/>
                <a:gd name="connsiteX130" fmla="*/ 534618 w 537445"/>
                <a:gd name="connsiteY130" fmla="*/ 49669 h 291608"/>
                <a:gd name="connsiteX131" fmla="*/ 534618 w 537445"/>
                <a:gd name="connsiteY131" fmla="*/ 49669 h 291608"/>
                <a:gd name="connsiteX132" fmla="*/ 533880 w 537445"/>
                <a:gd name="connsiteY132" fmla="*/ 45239 h 291608"/>
                <a:gd name="connsiteX133" fmla="*/ 533880 w 537445"/>
                <a:gd name="connsiteY133" fmla="*/ 45239 h 291608"/>
                <a:gd name="connsiteX134" fmla="*/ 533142 w 537445"/>
                <a:gd name="connsiteY134" fmla="*/ 40060 h 291608"/>
                <a:gd name="connsiteX135" fmla="*/ 533142 w 537445"/>
                <a:gd name="connsiteY135" fmla="*/ 40810 h 291608"/>
                <a:gd name="connsiteX136" fmla="*/ 532403 w 537445"/>
                <a:gd name="connsiteY136" fmla="*/ 35630 h 291608"/>
                <a:gd name="connsiteX137" fmla="*/ 532403 w 537445"/>
                <a:gd name="connsiteY137" fmla="*/ 36380 h 291608"/>
                <a:gd name="connsiteX138" fmla="*/ 530927 w 537445"/>
                <a:gd name="connsiteY138" fmla="*/ 31946 h 291608"/>
                <a:gd name="connsiteX139" fmla="*/ 530927 w 537445"/>
                <a:gd name="connsiteY139" fmla="*/ 31946 h 291608"/>
                <a:gd name="connsiteX140" fmla="*/ 528712 w 537445"/>
                <a:gd name="connsiteY140" fmla="*/ 27516 h 291608"/>
                <a:gd name="connsiteX141" fmla="*/ 528712 w 537445"/>
                <a:gd name="connsiteY141" fmla="*/ 27516 h 291608"/>
                <a:gd name="connsiteX142" fmla="*/ 526498 w 537445"/>
                <a:gd name="connsiteY142" fmla="*/ 23824 h 291608"/>
                <a:gd name="connsiteX143" fmla="*/ 526498 w 537445"/>
                <a:gd name="connsiteY143" fmla="*/ 23824 h 291608"/>
                <a:gd name="connsiteX144" fmla="*/ 523544 w 537445"/>
                <a:gd name="connsiteY144" fmla="*/ 20134 h 291608"/>
                <a:gd name="connsiteX145" fmla="*/ 523544 w 537445"/>
                <a:gd name="connsiteY145" fmla="*/ 20134 h 291608"/>
                <a:gd name="connsiteX146" fmla="*/ 520591 w 537445"/>
                <a:gd name="connsiteY146" fmla="*/ 17182 h 291608"/>
                <a:gd name="connsiteX147" fmla="*/ 520591 w 537445"/>
                <a:gd name="connsiteY147" fmla="*/ 17182 h 291608"/>
                <a:gd name="connsiteX148" fmla="*/ 517638 w 537445"/>
                <a:gd name="connsiteY148" fmla="*/ 14229 h 291608"/>
                <a:gd name="connsiteX149" fmla="*/ 517638 w 537445"/>
                <a:gd name="connsiteY149" fmla="*/ 14229 h 291608"/>
                <a:gd name="connsiteX150" fmla="*/ 513947 w 537445"/>
                <a:gd name="connsiteY150" fmla="*/ 11275 h 291608"/>
                <a:gd name="connsiteX151" fmla="*/ 513947 w 537445"/>
                <a:gd name="connsiteY151" fmla="*/ 11275 h 291608"/>
                <a:gd name="connsiteX152" fmla="*/ 510256 w 537445"/>
                <a:gd name="connsiteY152" fmla="*/ 9060 h 291608"/>
                <a:gd name="connsiteX153" fmla="*/ 510256 w 537445"/>
                <a:gd name="connsiteY153" fmla="*/ 9060 h 291608"/>
                <a:gd name="connsiteX154" fmla="*/ 505826 w 537445"/>
                <a:gd name="connsiteY154" fmla="*/ 6846 h 291608"/>
                <a:gd name="connsiteX155" fmla="*/ 505826 w 537445"/>
                <a:gd name="connsiteY155" fmla="*/ 6846 h 291608"/>
                <a:gd name="connsiteX156" fmla="*/ 501397 w 537445"/>
                <a:gd name="connsiteY156" fmla="*/ 5370 h 291608"/>
                <a:gd name="connsiteX157" fmla="*/ 501397 w 537445"/>
                <a:gd name="connsiteY157" fmla="*/ 5370 h 291608"/>
                <a:gd name="connsiteX158" fmla="*/ 496967 w 537445"/>
                <a:gd name="connsiteY158" fmla="*/ 3893 h 291608"/>
                <a:gd name="connsiteX159" fmla="*/ 496967 w 537445"/>
                <a:gd name="connsiteY159" fmla="*/ 4631 h 291608"/>
                <a:gd name="connsiteX160" fmla="*/ 492538 w 537445"/>
                <a:gd name="connsiteY160" fmla="*/ 3893 h 291608"/>
                <a:gd name="connsiteX161" fmla="*/ 492538 w 537445"/>
                <a:gd name="connsiteY161" fmla="*/ 3893 h 291608"/>
                <a:gd name="connsiteX162" fmla="*/ 488108 w 537445"/>
                <a:gd name="connsiteY162" fmla="*/ 3155 h 291608"/>
                <a:gd name="connsiteX163" fmla="*/ 49588 w 537445"/>
                <a:gd name="connsiteY163" fmla="*/ 3155 h 291608"/>
                <a:gd name="connsiteX164" fmla="*/ 44421 w 537445"/>
                <a:gd name="connsiteY164" fmla="*/ 3893 h 291608"/>
                <a:gd name="connsiteX165" fmla="*/ 45158 w 537445"/>
                <a:gd name="connsiteY165" fmla="*/ 3893 h 291608"/>
                <a:gd name="connsiteX166" fmla="*/ 39991 w 537445"/>
                <a:gd name="connsiteY166" fmla="*/ 4631 h 291608"/>
                <a:gd name="connsiteX167" fmla="*/ 39991 w 537445"/>
                <a:gd name="connsiteY167" fmla="*/ 3893 h 291608"/>
                <a:gd name="connsiteX168" fmla="*/ 35562 w 537445"/>
                <a:gd name="connsiteY168" fmla="*/ 5370 h 291608"/>
                <a:gd name="connsiteX169" fmla="*/ 35562 w 537445"/>
                <a:gd name="connsiteY169" fmla="*/ 5370 h 291608"/>
                <a:gd name="connsiteX170" fmla="*/ 31132 w 537445"/>
                <a:gd name="connsiteY170" fmla="*/ 6846 h 291608"/>
                <a:gd name="connsiteX171" fmla="*/ 31870 w 537445"/>
                <a:gd name="connsiteY171" fmla="*/ 6846 h 291608"/>
                <a:gd name="connsiteX172" fmla="*/ 27440 w 537445"/>
                <a:gd name="connsiteY172" fmla="*/ 9060 h 291608"/>
                <a:gd name="connsiteX173" fmla="*/ 27440 w 537445"/>
                <a:gd name="connsiteY173" fmla="*/ 9060 h 291608"/>
                <a:gd name="connsiteX174" fmla="*/ 23750 w 537445"/>
                <a:gd name="connsiteY174" fmla="*/ 11275 h 291608"/>
                <a:gd name="connsiteX175" fmla="*/ 23750 w 537445"/>
                <a:gd name="connsiteY175" fmla="*/ 11275 h 291608"/>
                <a:gd name="connsiteX176" fmla="*/ 20058 w 537445"/>
                <a:gd name="connsiteY176" fmla="*/ 14229 h 291608"/>
                <a:gd name="connsiteX177" fmla="*/ 20058 w 537445"/>
                <a:gd name="connsiteY177" fmla="*/ 14229 h 291608"/>
                <a:gd name="connsiteX178" fmla="*/ 16366 w 537445"/>
                <a:gd name="connsiteY178" fmla="*/ 17182 h 291608"/>
                <a:gd name="connsiteX179" fmla="*/ 16366 w 537445"/>
                <a:gd name="connsiteY179" fmla="*/ 17182 h 291608"/>
                <a:gd name="connsiteX180" fmla="*/ 13414 w 537445"/>
                <a:gd name="connsiteY180" fmla="*/ 20134 h 291608"/>
                <a:gd name="connsiteX181" fmla="*/ 13414 w 537445"/>
                <a:gd name="connsiteY181" fmla="*/ 20134 h 291608"/>
                <a:gd name="connsiteX182" fmla="*/ 11199 w 537445"/>
                <a:gd name="connsiteY182" fmla="*/ 23826 h 291608"/>
                <a:gd name="connsiteX183" fmla="*/ 11199 w 537445"/>
                <a:gd name="connsiteY183" fmla="*/ 23826 h 291608"/>
                <a:gd name="connsiteX184" fmla="*/ 8984 w 537445"/>
                <a:gd name="connsiteY184" fmla="*/ 27518 h 291608"/>
                <a:gd name="connsiteX185" fmla="*/ 8984 w 537445"/>
                <a:gd name="connsiteY185" fmla="*/ 27518 h 291608"/>
                <a:gd name="connsiteX186" fmla="*/ 6770 w 537445"/>
                <a:gd name="connsiteY186" fmla="*/ 31947 h 291608"/>
                <a:gd name="connsiteX187" fmla="*/ 6770 w 537445"/>
                <a:gd name="connsiteY187" fmla="*/ 31947 h 291608"/>
                <a:gd name="connsiteX188" fmla="*/ 5293 w 537445"/>
                <a:gd name="connsiteY188" fmla="*/ 36380 h 291608"/>
                <a:gd name="connsiteX189" fmla="*/ 5293 w 537445"/>
                <a:gd name="connsiteY189" fmla="*/ 35630 h 291608"/>
                <a:gd name="connsiteX190" fmla="*/ 3817 w 537445"/>
                <a:gd name="connsiteY190" fmla="*/ 40810 h 291608"/>
                <a:gd name="connsiteX191" fmla="*/ 3817 w 537445"/>
                <a:gd name="connsiteY191" fmla="*/ 40060 h 291608"/>
                <a:gd name="connsiteX192" fmla="*/ 3078 w 537445"/>
                <a:gd name="connsiteY192" fmla="*/ 45239 h 291608"/>
                <a:gd name="connsiteX193" fmla="*/ 3078 w 537445"/>
                <a:gd name="connsiteY193" fmla="*/ 49669 h 291608"/>
                <a:gd name="connsiteX194" fmla="*/ 3078 w 537445"/>
                <a:gd name="connsiteY194" fmla="*/ 49669 h 291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</a:cxnLst>
              <a:rect l="l" t="t" r="r" b="b"/>
              <a:pathLst>
                <a:path w="537445" h="291608">
                  <a:moveTo>
                    <a:pt x="125" y="49669"/>
                  </a:moveTo>
                  <a:lnTo>
                    <a:pt x="125" y="44489"/>
                  </a:lnTo>
                  <a:lnTo>
                    <a:pt x="863" y="40060"/>
                  </a:lnTo>
                  <a:lnTo>
                    <a:pt x="2340" y="34900"/>
                  </a:lnTo>
                  <a:lnTo>
                    <a:pt x="3817" y="30470"/>
                  </a:lnTo>
                  <a:lnTo>
                    <a:pt x="6032" y="26041"/>
                  </a:lnTo>
                  <a:lnTo>
                    <a:pt x="8247" y="22349"/>
                  </a:lnTo>
                  <a:lnTo>
                    <a:pt x="11199" y="18659"/>
                  </a:lnTo>
                  <a:lnTo>
                    <a:pt x="14152" y="14967"/>
                  </a:lnTo>
                  <a:lnTo>
                    <a:pt x="17843" y="11275"/>
                  </a:lnTo>
                  <a:lnTo>
                    <a:pt x="21535" y="9060"/>
                  </a:lnTo>
                  <a:lnTo>
                    <a:pt x="25965" y="6108"/>
                  </a:lnTo>
                  <a:lnTo>
                    <a:pt x="30394" y="3893"/>
                  </a:lnTo>
                  <a:lnTo>
                    <a:pt x="34824" y="2416"/>
                  </a:lnTo>
                  <a:lnTo>
                    <a:pt x="39253" y="941"/>
                  </a:lnTo>
                  <a:lnTo>
                    <a:pt x="44421" y="201"/>
                  </a:lnTo>
                  <a:lnTo>
                    <a:pt x="492538" y="201"/>
                  </a:lnTo>
                  <a:lnTo>
                    <a:pt x="497706" y="941"/>
                  </a:lnTo>
                  <a:lnTo>
                    <a:pt x="502873" y="2416"/>
                  </a:lnTo>
                  <a:lnTo>
                    <a:pt x="507303" y="3893"/>
                  </a:lnTo>
                  <a:lnTo>
                    <a:pt x="511732" y="6108"/>
                  </a:lnTo>
                  <a:lnTo>
                    <a:pt x="515424" y="9060"/>
                  </a:lnTo>
                  <a:lnTo>
                    <a:pt x="519115" y="11275"/>
                  </a:lnTo>
                  <a:lnTo>
                    <a:pt x="522806" y="14967"/>
                  </a:lnTo>
                  <a:lnTo>
                    <a:pt x="525759" y="18659"/>
                  </a:lnTo>
                  <a:lnTo>
                    <a:pt x="528712" y="22349"/>
                  </a:lnTo>
                  <a:lnTo>
                    <a:pt x="531665" y="26041"/>
                  </a:lnTo>
                  <a:lnTo>
                    <a:pt x="533142" y="30470"/>
                  </a:lnTo>
                  <a:lnTo>
                    <a:pt x="535357" y="34900"/>
                  </a:lnTo>
                  <a:lnTo>
                    <a:pt x="536095" y="40060"/>
                  </a:lnTo>
                  <a:lnTo>
                    <a:pt x="536833" y="44489"/>
                  </a:lnTo>
                  <a:lnTo>
                    <a:pt x="537571" y="49669"/>
                  </a:lnTo>
                  <a:lnTo>
                    <a:pt x="537571" y="242353"/>
                  </a:lnTo>
                  <a:lnTo>
                    <a:pt x="536833" y="246782"/>
                  </a:lnTo>
                  <a:lnTo>
                    <a:pt x="536095" y="251944"/>
                  </a:lnTo>
                  <a:lnTo>
                    <a:pt x="535357" y="257106"/>
                  </a:lnTo>
                  <a:lnTo>
                    <a:pt x="533142" y="261535"/>
                  </a:lnTo>
                  <a:lnTo>
                    <a:pt x="531665" y="265965"/>
                  </a:lnTo>
                  <a:lnTo>
                    <a:pt x="528712" y="269662"/>
                  </a:lnTo>
                  <a:lnTo>
                    <a:pt x="525759" y="273359"/>
                  </a:lnTo>
                  <a:lnTo>
                    <a:pt x="522806" y="277039"/>
                  </a:lnTo>
                  <a:lnTo>
                    <a:pt x="519115" y="280003"/>
                  </a:lnTo>
                  <a:lnTo>
                    <a:pt x="515424" y="282950"/>
                  </a:lnTo>
                  <a:lnTo>
                    <a:pt x="511732" y="285898"/>
                  </a:lnTo>
                  <a:lnTo>
                    <a:pt x="507303" y="287380"/>
                  </a:lnTo>
                  <a:lnTo>
                    <a:pt x="502873" y="289595"/>
                  </a:lnTo>
                  <a:lnTo>
                    <a:pt x="497706" y="290327"/>
                  </a:lnTo>
                  <a:lnTo>
                    <a:pt x="492538" y="291077"/>
                  </a:lnTo>
                  <a:lnTo>
                    <a:pt x="488108" y="291810"/>
                  </a:lnTo>
                  <a:lnTo>
                    <a:pt x="49588" y="291810"/>
                  </a:lnTo>
                  <a:lnTo>
                    <a:pt x="44421" y="291077"/>
                  </a:lnTo>
                  <a:lnTo>
                    <a:pt x="39253" y="290327"/>
                  </a:lnTo>
                  <a:lnTo>
                    <a:pt x="34824" y="289595"/>
                  </a:lnTo>
                  <a:lnTo>
                    <a:pt x="30394" y="287380"/>
                  </a:lnTo>
                  <a:lnTo>
                    <a:pt x="25965" y="285898"/>
                  </a:lnTo>
                  <a:lnTo>
                    <a:pt x="21535" y="282950"/>
                  </a:lnTo>
                  <a:lnTo>
                    <a:pt x="17843" y="280003"/>
                  </a:lnTo>
                  <a:lnTo>
                    <a:pt x="14152" y="277039"/>
                  </a:lnTo>
                  <a:lnTo>
                    <a:pt x="11199" y="273359"/>
                  </a:lnTo>
                  <a:lnTo>
                    <a:pt x="8247" y="269662"/>
                  </a:lnTo>
                  <a:lnTo>
                    <a:pt x="6032" y="265965"/>
                  </a:lnTo>
                  <a:lnTo>
                    <a:pt x="3817" y="261535"/>
                  </a:lnTo>
                  <a:lnTo>
                    <a:pt x="2340" y="257106"/>
                  </a:lnTo>
                  <a:lnTo>
                    <a:pt x="863" y="251944"/>
                  </a:lnTo>
                  <a:lnTo>
                    <a:pt x="125" y="246782"/>
                  </a:lnTo>
                  <a:lnTo>
                    <a:pt x="125" y="242353"/>
                  </a:lnTo>
                  <a:close/>
                  <a:moveTo>
                    <a:pt x="3078" y="242353"/>
                  </a:moveTo>
                  <a:lnTo>
                    <a:pt x="3078" y="246782"/>
                  </a:lnTo>
                  <a:lnTo>
                    <a:pt x="3078" y="246782"/>
                  </a:lnTo>
                  <a:lnTo>
                    <a:pt x="3817" y="251211"/>
                  </a:lnTo>
                  <a:lnTo>
                    <a:pt x="3817" y="251211"/>
                  </a:lnTo>
                  <a:lnTo>
                    <a:pt x="5293" y="255641"/>
                  </a:lnTo>
                  <a:lnTo>
                    <a:pt x="5293" y="255641"/>
                  </a:lnTo>
                  <a:lnTo>
                    <a:pt x="6770" y="260071"/>
                  </a:lnTo>
                  <a:lnTo>
                    <a:pt x="6770" y="260071"/>
                  </a:lnTo>
                  <a:lnTo>
                    <a:pt x="8984" y="264500"/>
                  </a:lnTo>
                  <a:lnTo>
                    <a:pt x="8984" y="264500"/>
                  </a:lnTo>
                  <a:lnTo>
                    <a:pt x="11199" y="268180"/>
                  </a:lnTo>
                  <a:lnTo>
                    <a:pt x="11199" y="268180"/>
                  </a:lnTo>
                  <a:lnTo>
                    <a:pt x="13414" y="271877"/>
                  </a:lnTo>
                  <a:lnTo>
                    <a:pt x="13414" y="271877"/>
                  </a:lnTo>
                  <a:lnTo>
                    <a:pt x="16366" y="274824"/>
                  </a:lnTo>
                  <a:lnTo>
                    <a:pt x="16366" y="274824"/>
                  </a:lnTo>
                  <a:lnTo>
                    <a:pt x="20058" y="277789"/>
                  </a:lnTo>
                  <a:lnTo>
                    <a:pt x="20058" y="277789"/>
                  </a:lnTo>
                  <a:lnTo>
                    <a:pt x="23750" y="280736"/>
                  </a:lnTo>
                  <a:lnTo>
                    <a:pt x="23750" y="280736"/>
                  </a:lnTo>
                  <a:lnTo>
                    <a:pt x="27440" y="282950"/>
                  </a:lnTo>
                  <a:lnTo>
                    <a:pt x="27440" y="282950"/>
                  </a:lnTo>
                  <a:lnTo>
                    <a:pt x="31870" y="285165"/>
                  </a:lnTo>
                  <a:lnTo>
                    <a:pt x="31132" y="285165"/>
                  </a:lnTo>
                  <a:lnTo>
                    <a:pt x="35562" y="286648"/>
                  </a:lnTo>
                  <a:lnTo>
                    <a:pt x="35562" y="286648"/>
                  </a:lnTo>
                  <a:lnTo>
                    <a:pt x="39991" y="287380"/>
                  </a:lnTo>
                  <a:lnTo>
                    <a:pt x="39991" y="287380"/>
                  </a:lnTo>
                  <a:lnTo>
                    <a:pt x="45158" y="288113"/>
                  </a:lnTo>
                  <a:lnTo>
                    <a:pt x="44421" y="288113"/>
                  </a:lnTo>
                  <a:lnTo>
                    <a:pt x="49588" y="288862"/>
                  </a:lnTo>
                  <a:lnTo>
                    <a:pt x="488108" y="288862"/>
                  </a:lnTo>
                  <a:lnTo>
                    <a:pt x="492538" y="288113"/>
                  </a:lnTo>
                  <a:lnTo>
                    <a:pt x="492538" y="288113"/>
                  </a:lnTo>
                  <a:lnTo>
                    <a:pt x="496967" y="287380"/>
                  </a:lnTo>
                  <a:lnTo>
                    <a:pt x="496967" y="287380"/>
                  </a:lnTo>
                  <a:lnTo>
                    <a:pt x="501397" y="286648"/>
                  </a:lnTo>
                  <a:lnTo>
                    <a:pt x="501397" y="286648"/>
                  </a:lnTo>
                  <a:lnTo>
                    <a:pt x="505826" y="285165"/>
                  </a:lnTo>
                  <a:lnTo>
                    <a:pt x="505826" y="285165"/>
                  </a:lnTo>
                  <a:lnTo>
                    <a:pt x="510256" y="282950"/>
                  </a:lnTo>
                  <a:lnTo>
                    <a:pt x="510256" y="282950"/>
                  </a:lnTo>
                  <a:lnTo>
                    <a:pt x="513947" y="280736"/>
                  </a:lnTo>
                  <a:lnTo>
                    <a:pt x="513947" y="280736"/>
                  </a:lnTo>
                  <a:lnTo>
                    <a:pt x="517638" y="277789"/>
                  </a:lnTo>
                  <a:lnTo>
                    <a:pt x="517638" y="277789"/>
                  </a:lnTo>
                  <a:lnTo>
                    <a:pt x="520591" y="274824"/>
                  </a:lnTo>
                  <a:lnTo>
                    <a:pt x="520591" y="274824"/>
                  </a:lnTo>
                  <a:lnTo>
                    <a:pt x="523544" y="271877"/>
                  </a:lnTo>
                  <a:lnTo>
                    <a:pt x="523544" y="271877"/>
                  </a:lnTo>
                  <a:lnTo>
                    <a:pt x="526498" y="268180"/>
                  </a:lnTo>
                  <a:lnTo>
                    <a:pt x="526498" y="268180"/>
                  </a:lnTo>
                  <a:lnTo>
                    <a:pt x="528712" y="264500"/>
                  </a:lnTo>
                  <a:lnTo>
                    <a:pt x="528712" y="264500"/>
                  </a:lnTo>
                  <a:lnTo>
                    <a:pt x="530927" y="260071"/>
                  </a:lnTo>
                  <a:lnTo>
                    <a:pt x="530927" y="260071"/>
                  </a:lnTo>
                  <a:lnTo>
                    <a:pt x="532403" y="255641"/>
                  </a:lnTo>
                  <a:lnTo>
                    <a:pt x="532403" y="255641"/>
                  </a:lnTo>
                  <a:lnTo>
                    <a:pt x="533142" y="251211"/>
                  </a:lnTo>
                  <a:lnTo>
                    <a:pt x="533142" y="251211"/>
                  </a:lnTo>
                  <a:lnTo>
                    <a:pt x="533880" y="246782"/>
                  </a:lnTo>
                  <a:lnTo>
                    <a:pt x="533880" y="246782"/>
                  </a:lnTo>
                  <a:lnTo>
                    <a:pt x="534618" y="242353"/>
                  </a:lnTo>
                  <a:lnTo>
                    <a:pt x="534618" y="49669"/>
                  </a:lnTo>
                  <a:lnTo>
                    <a:pt x="534618" y="49669"/>
                  </a:lnTo>
                  <a:lnTo>
                    <a:pt x="533880" y="45239"/>
                  </a:lnTo>
                  <a:lnTo>
                    <a:pt x="533880" y="45239"/>
                  </a:lnTo>
                  <a:lnTo>
                    <a:pt x="533142" y="40060"/>
                  </a:lnTo>
                  <a:lnTo>
                    <a:pt x="533142" y="40810"/>
                  </a:lnTo>
                  <a:lnTo>
                    <a:pt x="532403" y="35630"/>
                  </a:lnTo>
                  <a:lnTo>
                    <a:pt x="532403" y="36380"/>
                  </a:lnTo>
                  <a:lnTo>
                    <a:pt x="530927" y="31946"/>
                  </a:lnTo>
                  <a:lnTo>
                    <a:pt x="530927" y="31946"/>
                  </a:lnTo>
                  <a:lnTo>
                    <a:pt x="528712" y="27516"/>
                  </a:lnTo>
                  <a:lnTo>
                    <a:pt x="528712" y="27516"/>
                  </a:lnTo>
                  <a:lnTo>
                    <a:pt x="526498" y="23824"/>
                  </a:lnTo>
                  <a:lnTo>
                    <a:pt x="526498" y="23824"/>
                  </a:lnTo>
                  <a:lnTo>
                    <a:pt x="523544" y="20134"/>
                  </a:lnTo>
                  <a:lnTo>
                    <a:pt x="523544" y="20134"/>
                  </a:lnTo>
                  <a:lnTo>
                    <a:pt x="520591" y="17182"/>
                  </a:lnTo>
                  <a:lnTo>
                    <a:pt x="520591" y="17182"/>
                  </a:lnTo>
                  <a:lnTo>
                    <a:pt x="517638" y="14229"/>
                  </a:lnTo>
                  <a:lnTo>
                    <a:pt x="517638" y="14229"/>
                  </a:lnTo>
                  <a:lnTo>
                    <a:pt x="513947" y="11275"/>
                  </a:lnTo>
                  <a:lnTo>
                    <a:pt x="513947" y="11275"/>
                  </a:lnTo>
                  <a:lnTo>
                    <a:pt x="510256" y="9060"/>
                  </a:lnTo>
                  <a:lnTo>
                    <a:pt x="510256" y="9060"/>
                  </a:lnTo>
                  <a:lnTo>
                    <a:pt x="505826" y="6846"/>
                  </a:lnTo>
                  <a:lnTo>
                    <a:pt x="505826" y="6846"/>
                  </a:lnTo>
                  <a:lnTo>
                    <a:pt x="501397" y="5370"/>
                  </a:lnTo>
                  <a:lnTo>
                    <a:pt x="501397" y="5370"/>
                  </a:lnTo>
                  <a:lnTo>
                    <a:pt x="496967" y="3893"/>
                  </a:lnTo>
                  <a:lnTo>
                    <a:pt x="496967" y="4631"/>
                  </a:lnTo>
                  <a:lnTo>
                    <a:pt x="492538" y="3893"/>
                  </a:lnTo>
                  <a:lnTo>
                    <a:pt x="492538" y="3893"/>
                  </a:lnTo>
                  <a:lnTo>
                    <a:pt x="488108" y="3155"/>
                  </a:lnTo>
                  <a:lnTo>
                    <a:pt x="49588" y="3155"/>
                  </a:lnTo>
                  <a:lnTo>
                    <a:pt x="44421" y="3893"/>
                  </a:lnTo>
                  <a:lnTo>
                    <a:pt x="45158" y="3893"/>
                  </a:lnTo>
                  <a:lnTo>
                    <a:pt x="39991" y="4631"/>
                  </a:lnTo>
                  <a:lnTo>
                    <a:pt x="39991" y="3893"/>
                  </a:lnTo>
                  <a:lnTo>
                    <a:pt x="35562" y="5370"/>
                  </a:lnTo>
                  <a:lnTo>
                    <a:pt x="35562" y="5370"/>
                  </a:lnTo>
                  <a:lnTo>
                    <a:pt x="31132" y="6846"/>
                  </a:lnTo>
                  <a:lnTo>
                    <a:pt x="31870" y="6846"/>
                  </a:lnTo>
                  <a:lnTo>
                    <a:pt x="27440" y="9060"/>
                  </a:lnTo>
                  <a:lnTo>
                    <a:pt x="27440" y="9060"/>
                  </a:lnTo>
                  <a:lnTo>
                    <a:pt x="23750" y="11275"/>
                  </a:lnTo>
                  <a:lnTo>
                    <a:pt x="23750" y="11275"/>
                  </a:lnTo>
                  <a:lnTo>
                    <a:pt x="20058" y="14229"/>
                  </a:lnTo>
                  <a:lnTo>
                    <a:pt x="20058" y="14229"/>
                  </a:lnTo>
                  <a:lnTo>
                    <a:pt x="16366" y="17182"/>
                  </a:lnTo>
                  <a:lnTo>
                    <a:pt x="16366" y="17182"/>
                  </a:lnTo>
                  <a:lnTo>
                    <a:pt x="13414" y="20134"/>
                  </a:lnTo>
                  <a:lnTo>
                    <a:pt x="13414" y="20134"/>
                  </a:lnTo>
                  <a:lnTo>
                    <a:pt x="11199" y="23826"/>
                  </a:lnTo>
                  <a:lnTo>
                    <a:pt x="11199" y="23826"/>
                  </a:lnTo>
                  <a:lnTo>
                    <a:pt x="8984" y="27518"/>
                  </a:lnTo>
                  <a:lnTo>
                    <a:pt x="8984" y="27518"/>
                  </a:lnTo>
                  <a:lnTo>
                    <a:pt x="6770" y="31947"/>
                  </a:lnTo>
                  <a:lnTo>
                    <a:pt x="6770" y="31947"/>
                  </a:lnTo>
                  <a:lnTo>
                    <a:pt x="5293" y="36380"/>
                  </a:lnTo>
                  <a:lnTo>
                    <a:pt x="5293" y="35630"/>
                  </a:lnTo>
                  <a:lnTo>
                    <a:pt x="3817" y="40810"/>
                  </a:lnTo>
                  <a:lnTo>
                    <a:pt x="3817" y="40060"/>
                  </a:lnTo>
                  <a:lnTo>
                    <a:pt x="3078" y="45239"/>
                  </a:lnTo>
                  <a:lnTo>
                    <a:pt x="3078" y="49669"/>
                  </a:lnTo>
                  <a:lnTo>
                    <a:pt x="3078" y="49669"/>
                  </a:lnTo>
                </a:path>
              </a:pathLst>
            </a:custGeom>
            <a:solidFill>
              <a:srgbClr val="595959"/>
            </a:solidFill>
            <a:ln w="7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C0F7196B-24BA-49BA-9A6D-1EFA81423C23}"/>
                </a:ext>
              </a:extLst>
            </p:cNvPr>
            <p:cNvSpPr txBox="1"/>
            <p:nvPr/>
          </p:nvSpPr>
          <p:spPr>
            <a:xfrm>
              <a:off x="6436595" y="3658061"/>
              <a:ext cx="238248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S</a:t>
              </a:r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83ECB0BE-E41F-4A70-8D26-37CCC744E61B}"/>
                </a:ext>
              </a:extLst>
            </p:cNvPr>
            <p:cNvSpPr txBox="1"/>
            <p:nvPr/>
          </p:nvSpPr>
          <p:spPr>
            <a:xfrm>
              <a:off x="6491226" y="3658061"/>
              <a:ext cx="232096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o</a:t>
              </a:r>
            </a:p>
          </p:txBody>
        </p: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F2AA87FE-498A-472E-9E53-0D4BA01A5AAC}"/>
                </a:ext>
              </a:extLst>
            </p:cNvPr>
            <p:cNvSpPr txBox="1"/>
            <p:nvPr/>
          </p:nvSpPr>
          <p:spPr>
            <a:xfrm>
              <a:off x="6540689" y="3658061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u</a:t>
              </a:r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3C4DC969-165A-454E-8B7E-B920C04084B6}"/>
                </a:ext>
              </a:extLst>
            </p:cNvPr>
            <p:cNvSpPr txBox="1"/>
            <p:nvPr/>
          </p:nvSpPr>
          <p:spPr>
            <a:xfrm>
              <a:off x="6590151" y="3658061"/>
              <a:ext cx="213640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r</a:t>
              </a:r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26220E76-AA52-4B7C-B624-8DB70F62305C}"/>
                </a:ext>
              </a:extLst>
            </p:cNvPr>
            <p:cNvSpPr txBox="1"/>
            <p:nvPr/>
          </p:nvSpPr>
          <p:spPr>
            <a:xfrm>
              <a:off x="6622634" y="3658061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c</a:t>
              </a:r>
            </a:p>
          </p:txBody>
        </p: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27E50CB7-B4A5-4B1C-A5C1-74E55A67CAAF}"/>
                </a:ext>
              </a:extLst>
            </p:cNvPr>
            <p:cNvSpPr txBox="1"/>
            <p:nvPr/>
          </p:nvSpPr>
          <p:spPr>
            <a:xfrm>
              <a:off x="6666191" y="3658061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e</a:t>
              </a:r>
            </a:p>
          </p:txBody>
        </p: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48FB490A-8D09-4834-8BD6-2C015BA94A29}"/>
                </a:ext>
              </a:extLst>
            </p:cNvPr>
            <p:cNvSpPr txBox="1"/>
            <p:nvPr/>
          </p:nvSpPr>
          <p:spPr>
            <a:xfrm>
              <a:off x="6709748" y="3658061"/>
              <a:ext cx="207488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 </a:t>
              </a:r>
            </a:p>
          </p:txBody>
        </p: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ED6BAB2A-3A7F-4C62-9E61-EDAA81126958}"/>
                </a:ext>
              </a:extLst>
            </p:cNvPr>
            <p:cNvSpPr txBox="1"/>
            <p:nvPr/>
          </p:nvSpPr>
          <p:spPr>
            <a:xfrm>
              <a:off x="6734849" y="3658061"/>
              <a:ext cx="232096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2</a:t>
              </a:r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6E5ED07D-EE83-457F-8372-B14645709DA7}"/>
                </a:ext>
              </a:extLst>
            </p:cNvPr>
            <p:cNvSpPr/>
            <p:nvPr/>
          </p:nvSpPr>
          <p:spPr>
            <a:xfrm>
              <a:off x="10239221" y="4700417"/>
              <a:ext cx="617916" cy="183824"/>
            </a:xfrm>
            <a:custGeom>
              <a:avLst/>
              <a:gdLst>
                <a:gd name="connsiteX0" fmla="*/ 738 w 617916"/>
                <a:gd name="connsiteY0" fmla="*/ 366 h 183824"/>
                <a:gd name="connsiteX1" fmla="*/ 310072 w 617916"/>
                <a:gd name="connsiteY1" fmla="*/ 26943 h 183824"/>
                <a:gd name="connsiteX2" fmla="*/ 618655 w 617916"/>
                <a:gd name="connsiteY2" fmla="*/ 366 h 183824"/>
                <a:gd name="connsiteX3" fmla="*/ 618655 w 617916"/>
                <a:gd name="connsiteY3" fmla="*/ 158346 h 183824"/>
                <a:gd name="connsiteX4" fmla="*/ 310072 w 617916"/>
                <a:gd name="connsiteY4" fmla="*/ 184191 h 183824"/>
                <a:gd name="connsiteX5" fmla="*/ 738 w 617916"/>
                <a:gd name="connsiteY5" fmla="*/ 158346 h 183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7916" h="183824">
                  <a:moveTo>
                    <a:pt x="738" y="366"/>
                  </a:moveTo>
                  <a:cubicBezTo>
                    <a:pt x="738" y="15137"/>
                    <a:pt x="138786" y="26943"/>
                    <a:pt x="310072" y="26943"/>
                  </a:cubicBezTo>
                  <a:cubicBezTo>
                    <a:pt x="480608" y="26943"/>
                    <a:pt x="618655" y="15137"/>
                    <a:pt x="618655" y="366"/>
                  </a:cubicBezTo>
                  <a:lnTo>
                    <a:pt x="618655" y="158346"/>
                  </a:lnTo>
                  <a:cubicBezTo>
                    <a:pt x="618655" y="172384"/>
                    <a:pt x="480608" y="184191"/>
                    <a:pt x="310072" y="184191"/>
                  </a:cubicBezTo>
                  <a:cubicBezTo>
                    <a:pt x="138786" y="184191"/>
                    <a:pt x="738" y="172384"/>
                    <a:pt x="738" y="158346"/>
                  </a:cubicBezTo>
                </a:path>
              </a:pathLst>
            </a:custGeom>
            <a:solidFill>
              <a:srgbClr val="FF6600"/>
            </a:solidFill>
            <a:ln w="7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90E28386-0863-4ACD-9CE3-F9EDE7669FE7}"/>
                </a:ext>
              </a:extLst>
            </p:cNvPr>
            <p:cNvSpPr/>
            <p:nvPr/>
          </p:nvSpPr>
          <p:spPr>
            <a:xfrm>
              <a:off x="10239221" y="4674573"/>
              <a:ext cx="617916" cy="52421"/>
            </a:xfrm>
            <a:custGeom>
              <a:avLst/>
              <a:gdLst>
                <a:gd name="connsiteX0" fmla="*/ 738 w 617916"/>
                <a:gd name="connsiteY0" fmla="*/ 26196 h 52421"/>
                <a:gd name="connsiteX1" fmla="*/ 310072 w 617916"/>
                <a:gd name="connsiteY1" fmla="*/ 351 h 52421"/>
                <a:gd name="connsiteX2" fmla="*/ 618655 w 617916"/>
                <a:gd name="connsiteY2" fmla="*/ 26196 h 52421"/>
                <a:gd name="connsiteX3" fmla="*/ 310072 w 617916"/>
                <a:gd name="connsiteY3" fmla="*/ 52773 h 52421"/>
                <a:gd name="connsiteX4" fmla="*/ 738 w 617916"/>
                <a:gd name="connsiteY4" fmla="*/ 26196 h 52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7916" h="52421">
                  <a:moveTo>
                    <a:pt x="738" y="26196"/>
                  </a:moveTo>
                  <a:cubicBezTo>
                    <a:pt x="738" y="12175"/>
                    <a:pt x="138786" y="351"/>
                    <a:pt x="310072" y="351"/>
                  </a:cubicBezTo>
                  <a:cubicBezTo>
                    <a:pt x="480608" y="351"/>
                    <a:pt x="618655" y="12175"/>
                    <a:pt x="618655" y="26196"/>
                  </a:cubicBezTo>
                  <a:cubicBezTo>
                    <a:pt x="618655" y="40967"/>
                    <a:pt x="480608" y="52773"/>
                    <a:pt x="310072" y="52773"/>
                  </a:cubicBezTo>
                  <a:cubicBezTo>
                    <a:pt x="138786" y="52773"/>
                    <a:pt x="738" y="40967"/>
                    <a:pt x="738" y="26196"/>
                  </a:cubicBezTo>
                </a:path>
              </a:pathLst>
            </a:custGeom>
            <a:solidFill>
              <a:srgbClr val="FFA366"/>
            </a:solidFill>
            <a:ln w="7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92F256E8-2DB1-4E5C-95BD-91A75A696A71}"/>
                </a:ext>
              </a:extLst>
            </p:cNvPr>
            <p:cNvSpPr/>
            <p:nvPr/>
          </p:nvSpPr>
          <p:spPr>
            <a:xfrm>
              <a:off x="10237739" y="4673108"/>
              <a:ext cx="620881" cy="212616"/>
            </a:xfrm>
            <a:custGeom>
              <a:avLst/>
              <a:gdLst>
                <a:gd name="connsiteX0" fmla="*/ 621620 w 620881"/>
                <a:gd name="connsiteY0" fmla="*/ 27673 h 212616"/>
                <a:gd name="connsiteX1" fmla="*/ 620887 w 620881"/>
                <a:gd name="connsiteY1" fmla="*/ 29888 h 212616"/>
                <a:gd name="connsiteX2" fmla="*/ 619405 w 620881"/>
                <a:gd name="connsiteY2" fmla="*/ 31370 h 212616"/>
                <a:gd name="connsiteX3" fmla="*/ 617190 w 620881"/>
                <a:gd name="connsiteY3" fmla="*/ 32835 h 212616"/>
                <a:gd name="connsiteX4" fmla="*/ 614226 w 620881"/>
                <a:gd name="connsiteY4" fmla="*/ 34318 h 212616"/>
                <a:gd name="connsiteX5" fmla="*/ 610546 w 620881"/>
                <a:gd name="connsiteY5" fmla="*/ 35800 h 212616"/>
                <a:gd name="connsiteX6" fmla="*/ 606849 w 620881"/>
                <a:gd name="connsiteY6" fmla="*/ 37282 h 212616"/>
                <a:gd name="connsiteX7" fmla="*/ 601687 w 620881"/>
                <a:gd name="connsiteY7" fmla="*/ 38015 h 212616"/>
                <a:gd name="connsiteX8" fmla="*/ 596507 w 620881"/>
                <a:gd name="connsiteY8" fmla="*/ 39497 h 212616"/>
                <a:gd name="connsiteX9" fmla="*/ 589863 w 620881"/>
                <a:gd name="connsiteY9" fmla="*/ 40962 h 212616"/>
                <a:gd name="connsiteX10" fmla="*/ 583219 w 620881"/>
                <a:gd name="connsiteY10" fmla="*/ 41712 h 212616"/>
                <a:gd name="connsiteX11" fmla="*/ 575842 w 620881"/>
                <a:gd name="connsiteY11" fmla="*/ 43177 h 212616"/>
                <a:gd name="connsiteX12" fmla="*/ 567716 w 620881"/>
                <a:gd name="connsiteY12" fmla="*/ 43927 h 212616"/>
                <a:gd name="connsiteX13" fmla="*/ 558857 w 620881"/>
                <a:gd name="connsiteY13" fmla="*/ 45391 h 212616"/>
                <a:gd name="connsiteX14" fmla="*/ 549998 w 620881"/>
                <a:gd name="connsiteY14" fmla="*/ 46141 h 212616"/>
                <a:gd name="connsiteX15" fmla="*/ 540406 w 620881"/>
                <a:gd name="connsiteY15" fmla="*/ 46874 h 212616"/>
                <a:gd name="connsiteX16" fmla="*/ 530065 w 620881"/>
                <a:gd name="connsiteY16" fmla="*/ 47606 h 212616"/>
                <a:gd name="connsiteX17" fmla="*/ 518991 w 620881"/>
                <a:gd name="connsiteY17" fmla="*/ 49089 h 212616"/>
                <a:gd name="connsiteX18" fmla="*/ 507917 w 620881"/>
                <a:gd name="connsiteY18" fmla="*/ 49821 h 212616"/>
                <a:gd name="connsiteX19" fmla="*/ 496111 w 620881"/>
                <a:gd name="connsiteY19" fmla="*/ 50553 h 212616"/>
                <a:gd name="connsiteX20" fmla="*/ 484305 w 620881"/>
                <a:gd name="connsiteY20" fmla="*/ 51303 h 212616"/>
                <a:gd name="connsiteX21" fmla="*/ 471749 w 620881"/>
                <a:gd name="connsiteY21" fmla="*/ 52036 h 212616"/>
                <a:gd name="connsiteX22" fmla="*/ 458460 w 620881"/>
                <a:gd name="connsiteY22" fmla="*/ 52768 h 212616"/>
                <a:gd name="connsiteX23" fmla="*/ 445172 w 620881"/>
                <a:gd name="connsiteY23" fmla="*/ 52768 h 212616"/>
                <a:gd name="connsiteX24" fmla="*/ 431883 w 620881"/>
                <a:gd name="connsiteY24" fmla="*/ 53518 h 212616"/>
                <a:gd name="connsiteX25" fmla="*/ 417862 w 620881"/>
                <a:gd name="connsiteY25" fmla="*/ 54250 h 212616"/>
                <a:gd name="connsiteX26" fmla="*/ 403091 w 620881"/>
                <a:gd name="connsiteY26" fmla="*/ 54250 h 212616"/>
                <a:gd name="connsiteX27" fmla="*/ 388320 w 620881"/>
                <a:gd name="connsiteY27" fmla="*/ 54983 h 212616"/>
                <a:gd name="connsiteX28" fmla="*/ 373567 w 620881"/>
                <a:gd name="connsiteY28" fmla="*/ 54983 h 212616"/>
                <a:gd name="connsiteX29" fmla="*/ 342561 w 620881"/>
                <a:gd name="connsiteY29" fmla="*/ 55733 h 212616"/>
                <a:gd name="connsiteX30" fmla="*/ 279798 w 620881"/>
                <a:gd name="connsiteY30" fmla="*/ 55733 h 212616"/>
                <a:gd name="connsiteX31" fmla="*/ 248791 w 620881"/>
                <a:gd name="connsiteY31" fmla="*/ 54983 h 212616"/>
                <a:gd name="connsiteX32" fmla="*/ 234037 w 620881"/>
                <a:gd name="connsiteY32" fmla="*/ 54983 h 212616"/>
                <a:gd name="connsiteX33" fmla="*/ 219267 w 620881"/>
                <a:gd name="connsiteY33" fmla="*/ 54250 h 212616"/>
                <a:gd name="connsiteX34" fmla="*/ 205246 w 620881"/>
                <a:gd name="connsiteY34" fmla="*/ 54250 h 212616"/>
                <a:gd name="connsiteX35" fmla="*/ 191207 w 620881"/>
                <a:gd name="connsiteY35" fmla="*/ 53518 h 212616"/>
                <a:gd name="connsiteX36" fmla="*/ 177186 w 620881"/>
                <a:gd name="connsiteY36" fmla="*/ 52768 h 212616"/>
                <a:gd name="connsiteX37" fmla="*/ 163898 w 620881"/>
                <a:gd name="connsiteY37" fmla="*/ 52768 h 212616"/>
                <a:gd name="connsiteX38" fmla="*/ 151342 w 620881"/>
                <a:gd name="connsiteY38" fmla="*/ 52036 h 212616"/>
                <a:gd name="connsiteX39" fmla="*/ 138803 w 620881"/>
                <a:gd name="connsiteY39" fmla="*/ 51303 h 212616"/>
                <a:gd name="connsiteX40" fmla="*/ 126247 w 620881"/>
                <a:gd name="connsiteY40" fmla="*/ 50553 h 212616"/>
                <a:gd name="connsiteX41" fmla="*/ 114441 w 620881"/>
                <a:gd name="connsiteY41" fmla="*/ 49821 h 212616"/>
                <a:gd name="connsiteX42" fmla="*/ 103367 w 620881"/>
                <a:gd name="connsiteY42" fmla="*/ 49089 h 212616"/>
                <a:gd name="connsiteX43" fmla="*/ 93026 w 620881"/>
                <a:gd name="connsiteY43" fmla="*/ 47606 h 212616"/>
                <a:gd name="connsiteX44" fmla="*/ 82684 w 620881"/>
                <a:gd name="connsiteY44" fmla="*/ 46874 h 212616"/>
                <a:gd name="connsiteX45" fmla="*/ 72360 w 620881"/>
                <a:gd name="connsiteY45" fmla="*/ 46141 h 212616"/>
                <a:gd name="connsiteX46" fmla="*/ 63501 w 620881"/>
                <a:gd name="connsiteY46" fmla="*/ 45391 h 212616"/>
                <a:gd name="connsiteX47" fmla="*/ 54642 w 620881"/>
                <a:gd name="connsiteY47" fmla="*/ 43927 h 212616"/>
                <a:gd name="connsiteX48" fmla="*/ 46516 w 620881"/>
                <a:gd name="connsiteY48" fmla="*/ 43177 h 212616"/>
                <a:gd name="connsiteX49" fmla="*/ 39139 w 620881"/>
                <a:gd name="connsiteY49" fmla="*/ 41712 h 212616"/>
                <a:gd name="connsiteX50" fmla="*/ 32495 w 620881"/>
                <a:gd name="connsiteY50" fmla="*/ 40962 h 212616"/>
                <a:gd name="connsiteX51" fmla="*/ 26583 w 620881"/>
                <a:gd name="connsiteY51" fmla="*/ 39497 h 212616"/>
                <a:gd name="connsiteX52" fmla="*/ 20671 w 620881"/>
                <a:gd name="connsiteY52" fmla="*/ 38015 h 212616"/>
                <a:gd name="connsiteX53" fmla="*/ 15509 w 620881"/>
                <a:gd name="connsiteY53" fmla="*/ 37282 h 212616"/>
                <a:gd name="connsiteX54" fmla="*/ 11812 w 620881"/>
                <a:gd name="connsiteY54" fmla="*/ 35800 h 212616"/>
                <a:gd name="connsiteX55" fmla="*/ 8133 w 620881"/>
                <a:gd name="connsiteY55" fmla="*/ 34318 h 212616"/>
                <a:gd name="connsiteX56" fmla="*/ 5168 w 620881"/>
                <a:gd name="connsiteY56" fmla="*/ 32835 h 212616"/>
                <a:gd name="connsiteX57" fmla="*/ 2953 w 620881"/>
                <a:gd name="connsiteY57" fmla="*/ 31370 h 212616"/>
                <a:gd name="connsiteX58" fmla="*/ 1488 w 620881"/>
                <a:gd name="connsiteY58" fmla="*/ 29888 h 212616"/>
                <a:gd name="connsiteX59" fmla="*/ 738 w 620881"/>
                <a:gd name="connsiteY59" fmla="*/ 27673 h 212616"/>
                <a:gd name="connsiteX60" fmla="*/ 1488 w 620881"/>
                <a:gd name="connsiteY60" fmla="*/ 25458 h 212616"/>
                <a:gd name="connsiteX61" fmla="*/ 2953 w 620881"/>
                <a:gd name="connsiteY61" fmla="*/ 23976 h 212616"/>
                <a:gd name="connsiteX62" fmla="*/ 5168 w 620881"/>
                <a:gd name="connsiteY62" fmla="*/ 22511 h 212616"/>
                <a:gd name="connsiteX63" fmla="*/ 8133 w 620881"/>
                <a:gd name="connsiteY63" fmla="*/ 21029 h 212616"/>
                <a:gd name="connsiteX64" fmla="*/ 11812 w 620881"/>
                <a:gd name="connsiteY64" fmla="*/ 19547 h 212616"/>
                <a:gd name="connsiteX65" fmla="*/ 15509 w 620881"/>
                <a:gd name="connsiteY65" fmla="*/ 18814 h 212616"/>
                <a:gd name="connsiteX66" fmla="*/ 20671 w 620881"/>
                <a:gd name="connsiteY66" fmla="*/ 17332 h 212616"/>
                <a:gd name="connsiteX67" fmla="*/ 26583 w 620881"/>
                <a:gd name="connsiteY67" fmla="*/ 15867 h 212616"/>
                <a:gd name="connsiteX68" fmla="*/ 32495 w 620881"/>
                <a:gd name="connsiteY68" fmla="*/ 15117 h 212616"/>
                <a:gd name="connsiteX69" fmla="*/ 39139 w 620881"/>
                <a:gd name="connsiteY69" fmla="*/ 13652 h 212616"/>
                <a:gd name="connsiteX70" fmla="*/ 46516 w 620881"/>
                <a:gd name="connsiteY70" fmla="*/ 12902 h 212616"/>
                <a:gd name="connsiteX71" fmla="*/ 54642 w 620881"/>
                <a:gd name="connsiteY71" fmla="*/ 11438 h 212616"/>
                <a:gd name="connsiteX72" fmla="*/ 63501 w 620881"/>
                <a:gd name="connsiteY72" fmla="*/ 10688 h 212616"/>
                <a:gd name="connsiteX73" fmla="*/ 72360 w 620881"/>
                <a:gd name="connsiteY73" fmla="*/ 9223 h 212616"/>
                <a:gd name="connsiteX74" fmla="*/ 82684 w 620881"/>
                <a:gd name="connsiteY74" fmla="*/ 8473 h 212616"/>
                <a:gd name="connsiteX75" fmla="*/ 93026 w 620881"/>
                <a:gd name="connsiteY75" fmla="*/ 7741 h 212616"/>
                <a:gd name="connsiteX76" fmla="*/ 103367 w 620881"/>
                <a:gd name="connsiteY76" fmla="*/ 7008 h 212616"/>
                <a:gd name="connsiteX77" fmla="*/ 114441 w 620881"/>
                <a:gd name="connsiteY77" fmla="*/ 6258 h 212616"/>
                <a:gd name="connsiteX78" fmla="*/ 126247 w 620881"/>
                <a:gd name="connsiteY78" fmla="*/ 5526 h 212616"/>
                <a:gd name="connsiteX79" fmla="*/ 138803 w 620881"/>
                <a:gd name="connsiteY79" fmla="*/ 4793 h 212616"/>
                <a:gd name="connsiteX80" fmla="*/ 151342 w 620881"/>
                <a:gd name="connsiteY80" fmla="*/ 4043 h 212616"/>
                <a:gd name="connsiteX81" fmla="*/ 163898 w 620881"/>
                <a:gd name="connsiteY81" fmla="*/ 3311 h 212616"/>
                <a:gd name="connsiteX82" fmla="*/ 177186 w 620881"/>
                <a:gd name="connsiteY82" fmla="*/ 2579 h 212616"/>
                <a:gd name="connsiteX83" fmla="*/ 191207 w 620881"/>
                <a:gd name="connsiteY83" fmla="*/ 1846 h 212616"/>
                <a:gd name="connsiteX84" fmla="*/ 205246 w 620881"/>
                <a:gd name="connsiteY84" fmla="*/ 1846 h 212616"/>
                <a:gd name="connsiteX85" fmla="*/ 219267 w 620881"/>
                <a:gd name="connsiteY85" fmla="*/ 1096 h 212616"/>
                <a:gd name="connsiteX86" fmla="*/ 234037 w 620881"/>
                <a:gd name="connsiteY86" fmla="*/ 1096 h 212616"/>
                <a:gd name="connsiteX87" fmla="*/ 248791 w 620881"/>
                <a:gd name="connsiteY87" fmla="*/ 364 h 212616"/>
                <a:gd name="connsiteX88" fmla="*/ 373567 w 620881"/>
                <a:gd name="connsiteY88" fmla="*/ 364 h 212616"/>
                <a:gd name="connsiteX89" fmla="*/ 388320 w 620881"/>
                <a:gd name="connsiteY89" fmla="*/ 1096 h 212616"/>
                <a:gd name="connsiteX90" fmla="*/ 403091 w 620881"/>
                <a:gd name="connsiteY90" fmla="*/ 1096 h 212616"/>
                <a:gd name="connsiteX91" fmla="*/ 417862 w 620881"/>
                <a:gd name="connsiteY91" fmla="*/ 1846 h 212616"/>
                <a:gd name="connsiteX92" fmla="*/ 431883 w 620881"/>
                <a:gd name="connsiteY92" fmla="*/ 1846 h 212616"/>
                <a:gd name="connsiteX93" fmla="*/ 445172 w 620881"/>
                <a:gd name="connsiteY93" fmla="*/ 2579 h 212616"/>
                <a:gd name="connsiteX94" fmla="*/ 458460 w 620881"/>
                <a:gd name="connsiteY94" fmla="*/ 3311 h 212616"/>
                <a:gd name="connsiteX95" fmla="*/ 471749 w 620881"/>
                <a:gd name="connsiteY95" fmla="*/ 4043 h 212616"/>
                <a:gd name="connsiteX96" fmla="*/ 484305 w 620881"/>
                <a:gd name="connsiteY96" fmla="*/ 4793 h 212616"/>
                <a:gd name="connsiteX97" fmla="*/ 496111 w 620881"/>
                <a:gd name="connsiteY97" fmla="*/ 5526 h 212616"/>
                <a:gd name="connsiteX98" fmla="*/ 507917 w 620881"/>
                <a:gd name="connsiteY98" fmla="*/ 6258 h 212616"/>
                <a:gd name="connsiteX99" fmla="*/ 518991 w 620881"/>
                <a:gd name="connsiteY99" fmla="*/ 7008 h 212616"/>
                <a:gd name="connsiteX100" fmla="*/ 530065 w 620881"/>
                <a:gd name="connsiteY100" fmla="*/ 7741 h 212616"/>
                <a:gd name="connsiteX101" fmla="*/ 540406 w 620881"/>
                <a:gd name="connsiteY101" fmla="*/ 8473 h 212616"/>
                <a:gd name="connsiteX102" fmla="*/ 549998 w 620881"/>
                <a:gd name="connsiteY102" fmla="*/ 9223 h 212616"/>
                <a:gd name="connsiteX103" fmla="*/ 558857 w 620881"/>
                <a:gd name="connsiteY103" fmla="*/ 10688 h 212616"/>
                <a:gd name="connsiteX104" fmla="*/ 567716 w 620881"/>
                <a:gd name="connsiteY104" fmla="*/ 11438 h 212616"/>
                <a:gd name="connsiteX105" fmla="*/ 575842 w 620881"/>
                <a:gd name="connsiteY105" fmla="*/ 12902 h 212616"/>
                <a:gd name="connsiteX106" fmla="*/ 583219 w 620881"/>
                <a:gd name="connsiteY106" fmla="*/ 13652 h 212616"/>
                <a:gd name="connsiteX107" fmla="*/ 589863 w 620881"/>
                <a:gd name="connsiteY107" fmla="*/ 15117 h 212616"/>
                <a:gd name="connsiteX108" fmla="*/ 596507 w 620881"/>
                <a:gd name="connsiteY108" fmla="*/ 15867 h 212616"/>
                <a:gd name="connsiteX109" fmla="*/ 601687 w 620881"/>
                <a:gd name="connsiteY109" fmla="*/ 17332 h 212616"/>
                <a:gd name="connsiteX110" fmla="*/ 606849 w 620881"/>
                <a:gd name="connsiteY110" fmla="*/ 18814 h 212616"/>
                <a:gd name="connsiteX111" fmla="*/ 610546 w 620881"/>
                <a:gd name="connsiteY111" fmla="*/ 19547 h 212616"/>
                <a:gd name="connsiteX112" fmla="*/ 614226 w 620881"/>
                <a:gd name="connsiteY112" fmla="*/ 21029 h 212616"/>
                <a:gd name="connsiteX113" fmla="*/ 617190 w 620881"/>
                <a:gd name="connsiteY113" fmla="*/ 22511 h 212616"/>
                <a:gd name="connsiteX114" fmla="*/ 619405 w 620881"/>
                <a:gd name="connsiteY114" fmla="*/ 23976 h 212616"/>
                <a:gd name="connsiteX115" fmla="*/ 620887 w 620881"/>
                <a:gd name="connsiteY115" fmla="*/ 25458 h 212616"/>
                <a:gd name="connsiteX116" fmla="*/ 617922 w 620881"/>
                <a:gd name="connsiteY116" fmla="*/ 26941 h 212616"/>
                <a:gd name="connsiteX117" fmla="*/ 618655 w 620881"/>
                <a:gd name="connsiteY117" fmla="*/ 27673 h 212616"/>
                <a:gd name="connsiteX118" fmla="*/ 617190 w 620881"/>
                <a:gd name="connsiteY118" fmla="*/ 26191 h 212616"/>
                <a:gd name="connsiteX119" fmla="*/ 617922 w 620881"/>
                <a:gd name="connsiteY119" fmla="*/ 26191 h 212616"/>
                <a:gd name="connsiteX120" fmla="*/ 615708 w 620881"/>
                <a:gd name="connsiteY120" fmla="*/ 24726 h 212616"/>
                <a:gd name="connsiteX121" fmla="*/ 615708 w 620881"/>
                <a:gd name="connsiteY121" fmla="*/ 25458 h 212616"/>
                <a:gd name="connsiteX122" fmla="*/ 613493 w 620881"/>
                <a:gd name="connsiteY122" fmla="*/ 23976 h 212616"/>
                <a:gd name="connsiteX123" fmla="*/ 613493 w 620881"/>
                <a:gd name="connsiteY123" fmla="*/ 23976 h 212616"/>
                <a:gd name="connsiteX124" fmla="*/ 609796 w 620881"/>
                <a:gd name="connsiteY124" fmla="*/ 22511 h 212616"/>
                <a:gd name="connsiteX125" fmla="*/ 609796 w 620881"/>
                <a:gd name="connsiteY125" fmla="*/ 22511 h 212616"/>
                <a:gd name="connsiteX126" fmla="*/ 606116 w 620881"/>
                <a:gd name="connsiteY126" fmla="*/ 21762 h 212616"/>
                <a:gd name="connsiteX127" fmla="*/ 606116 w 620881"/>
                <a:gd name="connsiteY127" fmla="*/ 21762 h 212616"/>
                <a:gd name="connsiteX128" fmla="*/ 600937 w 620881"/>
                <a:gd name="connsiteY128" fmla="*/ 20297 h 212616"/>
                <a:gd name="connsiteX129" fmla="*/ 600937 w 620881"/>
                <a:gd name="connsiteY129" fmla="*/ 20297 h 212616"/>
                <a:gd name="connsiteX130" fmla="*/ 595775 w 620881"/>
                <a:gd name="connsiteY130" fmla="*/ 18814 h 212616"/>
                <a:gd name="connsiteX131" fmla="*/ 595775 w 620881"/>
                <a:gd name="connsiteY131" fmla="*/ 18814 h 212616"/>
                <a:gd name="connsiteX132" fmla="*/ 589131 w 620881"/>
                <a:gd name="connsiteY132" fmla="*/ 18082 h 212616"/>
                <a:gd name="connsiteX133" fmla="*/ 589131 w 620881"/>
                <a:gd name="connsiteY133" fmla="*/ 18082 h 212616"/>
                <a:gd name="connsiteX134" fmla="*/ 582486 w 620881"/>
                <a:gd name="connsiteY134" fmla="*/ 16600 h 212616"/>
                <a:gd name="connsiteX135" fmla="*/ 582486 w 620881"/>
                <a:gd name="connsiteY135" fmla="*/ 16600 h 212616"/>
                <a:gd name="connsiteX136" fmla="*/ 575110 w 620881"/>
                <a:gd name="connsiteY136" fmla="*/ 15867 h 212616"/>
                <a:gd name="connsiteX137" fmla="*/ 575110 w 620881"/>
                <a:gd name="connsiteY137" fmla="*/ 15867 h 212616"/>
                <a:gd name="connsiteX138" fmla="*/ 566983 w 620881"/>
                <a:gd name="connsiteY138" fmla="*/ 14385 h 212616"/>
                <a:gd name="connsiteX139" fmla="*/ 566983 w 620881"/>
                <a:gd name="connsiteY139" fmla="*/ 14385 h 212616"/>
                <a:gd name="connsiteX140" fmla="*/ 558857 w 620881"/>
                <a:gd name="connsiteY140" fmla="*/ 13652 h 212616"/>
                <a:gd name="connsiteX141" fmla="*/ 558857 w 620881"/>
                <a:gd name="connsiteY141" fmla="*/ 13652 h 212616"/>
                <a:gd name="connsiteX142" fmla="*/ 549265 w 620881"/>
                <a:gd name="connsiteY142" fmla="*/ 12902 h 212616"/>
                <a:gd name="connsiteX143" fmla="*/ 549265 w 620881"/>
                <a:gd name="connsiteY143" fmla="*/ 12902 h 212616"/>
                <a:gd name="connsiteX144" fmla="*/ 539674 w 620881"/>
                <a:gd name="connsiteY144" fmla="*/ 11438 h 212616"/>
                <a:gd name="connsiteX145" fmla="*/ 539674 w 620881"/>
                <a:gd name="connsiteY145" fmla="*/ 11438 h 212616"/>
                <a:gd name="connsiteX146" fmla="*/ 529332 w 620881"/>
                <a:gd name="connsiteY146" fmla="*/ 10688 h 212616"/>
                <a:gd name="connsiteX147" fmla="*/ 529332 w 620881"/>
                <a:gd name="connsiteY147" fmla="*/ 10688 h 212616"/>
                <a:gd name="connsiteX148" fmla="*/ 518991 w 620881"/>
                <a:gd name="connsiteY148" fmla="*/ 9955 h 212616"/>
                <a:gd name="connsiteX149" fmla="*/ 518991 w 620881"/>
                <a:gd name="connsiteY149" fmla="*/ 9955 h 212616"/>
                <a:gd name="connsiteX150" fmla="*/ 507917 w 620881"/>
                <a:gd name="connsiteY150" fmla="*/ 9223 h 212616"/>
                <a:gd name="connsiteX151" fmla="*/ 507917 w 620881"/>
                <a:gd name="connsiteY151" fmla="*/ 9223 h 212616"/>
                <a:gd name="connsiteX152" fmla="*/ 496111 w 620881"/>
                <a:gd name="connsiteY152" fmla="*/ 8473 h 212616"/>
                <a:gd name="connsiteX153" fmla="*/ 496111 w 620881"/>
                <a:gd name="connsiteY153" fmla="*/ 8473 h 212616"/>
                <a:gd name="connsiteX154" fmla="*/ 483555 w 620881"/>
                <a:gd name="connsiteY154" fmla="*/ 7741 h 212616"/>
                <a:gd name="connsiteX155" fmla="*/ 483555 w 620881"/>
                <a:gd name="connsiteY155" fmla="*/ 7741 h 212616"/>
                <a:gd name="connsiteX156" fmla="*/ 471016 w 620881"/>
                <a:gd name="connsiteY156" fmla="*/ 7008 h 212616"/>
                <a:gd name="connsiteX157" fmla="*/ 471016 w 620881"/>
                <a:gd name="connsiteY157" fmla="*/ 7008 h 212616"/>
                <a:gd name="connsiteX158" fmla="*/ 458460 w 620881"/>
                <a:gd name="connsiteY158" fmla="*/ 6258 h 212616"/>
                <a:gd name="connsiteX159" fmla="*/ 445172 w 620881"/>
                <a:gd name="connsiteY159" fmla="*/ 5526 h 212616"/>
                <a:gd name="connsiteX160" fmla="*/ 445172 w 620881"/>
                <a:gd name="connsiteY160" fmla="*/ 5526 h 212616"/>
                <a:gd name="connsiteX161" fmla="*/ 431151 w 620881"/>
                <a:gd name="connsiteY161" fmla="*/ 4793 h 212616"/>
                <a:gd name="connsiteX162" fmla="*/ 417112 w 620881"/>
                <a:gd name="connsiteY162" fmla="*/ 4793 h 212616"/>
                <a:gd name="connsiteX163" fmla="*/ 403091 w 620881"/>
                <a:gd name="connsiteY163" fmla="*/ 4061 h 212616"/>
                <a:gd name="connsiteX164" fmla="*/ 388320 w 620881"/>
                <a:gd name="connsiteY164" fmla="*/ 4061 h 212616"/>
                <a:gd name="connsiteX165" fmla="*/ 373567 w 620881"/>
                <a:gd name="connsiteY165" fmla="*/ 3311 h 212616"/>
                <a:gd name="connsiteX166" fmla="*/ 248791 w 620881"/>
                <a:gd name="connsiteY166" fmla="*/ 3311 h 212616"/>
                <a:gd name="connsiteX167" fmla="*/ 234037 w 620881"/>
                <a:gd name="connsiteY167" fmla="*/ 4061 h 212616"/>
                <a:gd name="connsiteX168" fmla="*/ 219267 w 620881"/>
                <a:gd name="connsiteY168" fmla="*/ 4061 h 212616"/>
                <a:gd name="connsiteX169" fmla="*/ 205246 w 620881"/>
                <a:gd name="connsiteY169" fmla="*/ 4793 h 212616"/>
                <a:gd name="connsiteX170" fmla="*/ 191207 w 620881"/>
                <a:gd name="connsiteY170" fmla="*/ 4793 h 212616"/>
                <a:gd name="connsiteX171" fmla="*/ 177186 w 620881"/>
                <a:gd name="connsiteY171" fmla="*/ 5526 h 212616"/>
                <a:gd name="connsiteX172" fmla="*/ 177186 w 620881"/>
                <a:gd name="connsiteY172" fmla="*/ 5526 h 212616"/>
                <a:gd name="connsiteX173" fmla="*/ 163898 w 620881"/>
                <a:gd name="connsiteY173" fmla="*/ 6258 h 212616"/>
                <a:gd name="connsiteX174" fmla="*/ 151342 w 620881"/>
                <a:gd name="connsiteY174" fmla="*/ 7008 h 212616"/>
                <a:gd name="connsiteX175" fmla="*/ 151342 w 620881"/>
                <a:gd name="connsiteY175" fmla="*/ 7008 h 212616"/>
                <a:gd name="connsiteX176" fmla="*/ 138803 w 620881"/>
                <a:gd name="connsiteY176" fmla="*/ 7741 h 212616"/>
                <a:gd name="connsiteX177" fmla="*/ 138803 w 620881"/>
                <a:gd name="connsiteY177" fmla="*/ 7741 h 212616"/>
                <a:gd name="connsiteX178" fmla="*/ 126247 w 620881"/>
                <a:gd name="connsiteY178" fmla="*/ 8473 h 212616"/>
                <a:gd name="connsiteX179" fmla="*/ 126247 w 620881"/>
                <a:gd name="connsiteY179" fmla="*/ 8473 h 212616"/>
                <a:gd name="connsiteX180" fmla="*/ 115173 w 620881"/>
                <a:gd name="connsiteY180" fmla="*/ 9223 h 212616"/>
                <a:gd name="connsiteX181" fmla="*/ 115173 w 620881"/>
                <a:gd name="connsiteY181" fmla="*/ 9223 h 212616"/>
                <a:gd name="connsiteX182" fmla="*/ 103367 w 620881"/>
                <a:gd name="connsiteY182" fmla="*/ 9955 h 212616"/>
                <a:gd name="connsiteX183" fmla="*/ 103367 w 620881"/>
                <a:gd name="connsiteY183" fmla="*/ 9955 h 212616"/>
                <a:gd name="connsiteX184" fmla="*/ 93026 w 620881"/>
                <a:gd name="connsiteY184" fmla="*/ 10688 h 212616"/>
                <a:gd name="connsiteX185" fmla="*/ 93026 w 620881"/>
                <a:gd name="connsiteY185" fmla="*/ 10688 h 212616"/>
                <a:gd name="connsiteX186" fmla="*/ 82684 w 620881"/>
                <a:gd name="connsiteY186" fmla="*/ 11438 h 212616"/>
                <a:gd name="connsiteX187" fmla="*/ 82684 w 620881"/>
                <a:gd name="connsiteY187" fmla="*/ 11438 h 212616"/>
                <a:gd name="connsiteX188" fmla="*/ 73093 w 620881"/>
                <a:gd name="connsiteY188" fmla="*/ 12902 h 212616"/>
                <a:gd name="connsiteX189" fmla="*/ 73093 w 620881"/>
                <a:gd name="connsiteY189" fmla="*/ 12902 h 212616"/>
                <a:gd name="connsiteX190" fmla="*/ 63501 w 620881"/>
                <a:gd name="connsiteY190" fmla="*/ 13652 h 212616"/>
                <a:gd name="connsiteX191" fmla="*/ 63501 w 620881"/>
                <a:gd name="connsiteY191" fmla="*/ 13652 h 212616"/>
                <a:gd name="connsiteX192" fmla="*/ 55375 w 620881"/>
                <a:gd name="connsiteY192" fmla="*/ 14385 h 212616"/>
                <a:gd name="connsiteX193" fmla="*/ 55375 w 620881"/>
                <a:gd name="connsiteY193" fmla="*/ 14385 h 212616"/>
                <a:gd name="connsiteX194" fmla="*/ 47248 w 620881"/>
                <a:gd name="connsiteY194" fmla="*/ 15867 h 212616"/>
                <a:gd name="connsiteX195" fmla="*/ 47248 w 620881"/>
                <a:gd name="connsiteY195" fmla="*/ 15867 h 212616"/>
                <a:gd name="connsiteX196" fmla="*/ 39871 w 620881"/>
                <a:gd name="connsiteY196" fmla="*/ 16600 h 212616"/>
                <a:gd name="connsiteX197" fmla="*/ 39871 w 620881"/>
                <a:gd name="connsiteY197" fmla="*/ 16600 h 212616"/>
                <a:gd name="connsiteX198" fmla="*/ 33227 w 620881"/>
                <a:gd name="connsiteY198" fmla="*/ 18082 h 212616"/>
                <a:gd name="connsiteX199" fmla="*/ 33227 w 620881"/>
                <a:gd name="connsiteY199" fmla="*/ 18082 h 212616"/>
                <a:gd name="connsiteX200" fmla="*/ 26583 w 620881"/>
                <a:gd name="connsiteY200" fmla="*/ 18814 h 212616"/>
                <a:gd name="connsiteX201" fmla="*/ 26583 w 620881"/>
                <a:gd name="connsiteY201" fmla="*/ 18814 h 212616"/>
                <a:gd name="connsiteX202" fmla="*/ 21421 w 620881"/>
                <a:gd name="connsiteY202" fmla="*/ 20297 h 212616"/>
                <a:gd name="connsiteX203" fmla="*/ 21421 w 620881"/>
                <a:gd name="connsiteY203" fmla="*/ 20297 h 212616"/>
                <a:gd name="connsiteX204" fmla="*/ 16242 w 620881"/>
                <a:gd name="connsiteY204" fmla="*/ 21762 h 212616"/>
                <a:gd name="connsiteX205" fmla="*/ 16991 w 620881"/>
                <a:gd name="connsiteY205" fmla="*/ 21762 h 212616"/>
                <a:gd name="connsiteX206" fmla="*/ 12562 w 620881"/>
                <a:gd name="connsiteY206" fmla="*/ 22511 h 212616"/>
                <a:gd name="connsiteX207" fmla="*/ 12562 w 620881"/>
                <a:gd name="connsiteY207" fmla="*/ 22511 h 212616"/>
                <a:gd name="connsiteX208" fmla="*/ 8865 w 620881"/>
                <a:gd name="connsiteY208" fmla="*/ 23976 h 212616"/>
                <a:gd name="connsiteX209" fmla="*/ 9597 w 620881"/>
                <a:gd name="connsiteY209" fmla="*/ 23976 h 212616"/>
                <a:gd name="connsiteX210" fmla="*/ 6650 w 620881"/>
                <a:gd name="connsiteY210" fmla="*/ 25458 h 212616"/>
                <a:gd name="connsiteX211" fmla="*/ 6650 w 620881"/>
                <a:gd name="connsiteY211" fmla="*/ 24726 h 212616"/>
                <a:gd name="connsiteX212" fmla="*/ 5168 w 620881"/>
                <a:gd name="connsiteY212" fmla="*/ 26191 h 212616"/>
                <a:gd name="connsiteX213" fmla="*/ 5168 w 620881"/>
                <a:gd name="connsiteY213" fmla="*/ 26191 h 212616"/>
                <a:gd name="connsiteX214" fmla="*/ 3703 w 620881"/>
                <a:gd name="connsiteY214" fmla="*/ 27673 h 212616"/>
                <a:gd name="connsiteX215" fmla="*/ 4435 w 620881"/>
                <a:gd name="connsiteY215" fmla="*/ 26941 h 212616"/>
                <a:gd name="connsiteX216" fmla="*/ 3703 w 620881"/>
                <a:gd name="connsiteY216" fmla="*/ 28406 h 212616"/>
                <a:gd name="connsiteX217" fmla="*/ 3703 w 620881"/>
                <a:gd name="connsiteY217" fmla="*/ 27673 h 212616"/>
                <a:gd name="connsiteX218" fmla="*/ 4435 w 620881"/>
                <a:gd name="connsiteY218" fmla="*/ 28406 h 212616"/>
                <a:gd name="connsiteX219" fmla="*/ 3703 w 620881"/>
                <a:gd name="connsiteY219" fmla="*/ 28406 h 212616"/>
                <a:gd name="connsiteX220" fmla="*/ 5168 w 620881"/>
                <a:gd name="connsiteY220" fmla="*/ 29156 h 212616"/>
                <a:gd name="connsiteX221" fmla="*/ 4435 w 620881"/>
                <a:gd name="connsiteY221" fmla="*/ 29156 h 212616"/>
                <a:gd name="connsiteX222" fmla="*/ 6650 w 620881"/>
                <a:gd name="connsiteY222" fmla="*/ 30621 h 212616"/>
                <a:gd name="connsiteX223" fmla="*/ 6650 w 620881"/>
                <a:gd name="connsiteY223" fmla="*/ 30621 h 212616"/>
                <a:gd name="connsiteX224" fmla="*/ 9597 w 620881"/>
                <a:gd name="connsiteY224" fmla="*/ 32103 h 212616"/>
                <a:gd name="connsiteX225" fmla="*/ 8865 w 620881"/>
                <a:gd name="connsiteY225" fmla="*/ 31370 h 212616"/>
                <a:gd name="connsiteX226" fmla="*/ 12562 w 620881"/>
                <a:gd name="connsiteY226" fmla="*/ 32853 h 212616"/>
                <a:gd name="connsiteX227" fmla="*/ 12562 w 620881"/>
                <a:gd name="connsiteY227" fmla="*/ 32853 h 212616"/>
                <a:gd name="connsiteX228" fmla="*/ 16991 w 620881"/>
                <a:gd name="connsiteY228" fmla="*/ 34318 h 212616"/>
                <a:gd name="connsiteX229" fmla="*/ 16242 w 620881"/>
                <a:gd name="connsiteY229" fmla="*/ 34318 h 212616"/>
                <a:gd name="connsiteX230" fmla="*/ 21421 w 620881"/>
                <a:gd name="connsiteY230" fmla="*/ 35068 h 212616"/>
                <a:gd name="connsiteX231" fmla="*/ 21421 w 620881"/>
                <a:gd name="connsiteY231" fmla="*/ 35068 h 212616"/>
                <a:gd name="connsiteX232" fmla="*/ 26583 w 620881"/>
                <a:gd name="connsiteY232" fmla="*/ 36532 h 212616"/>
                <a:gd name="connsiteX233" fmla="*/ 26583 w 620881"/>
                <a:gd name="connsiteY233" fmla="*/ 36532 h 212616"/>
                <a:gd name="connsiteX234" fmla="*/ 33227 w 620881"/>
                <a:gd name="connsiteY234" fmla="*/ 38015 h 212616"/>
                <a:gd name="connsiteX235" fmla="*/ 33227 w 620881"/>
                <a:gd name="connsiteY235" fmla="*/ 38015 h 212616"/>
                <a:gd name="connsiteX236" fmla="*/ 39871 w 620881"/>
                <a:gd name="connsiteY236" fmla="*/ 38747 h 212616"/>
                <a:gd name="connsiteX237" fmla="*/ 39871 w 620881"/>
                <a:gd name="connsiteY237" fmla="*/ 38747 h 212616"/>
                <a:gd name="connsiteX238" fmla="*/ 47248 w 620881"/>
                <a:gd name="connsiteY238" fmla="*/ 40229 h 212616"/>
                <a:gd name="connsiteX239" fmla="*/ 47248 w 620881"/>
                <a:gd name="connsiteY239" fmla="*/ 40229 h 212616"/>
                <a:gd name="connsiteX240" fmla="*/ 55375 w 620881"/>
                <a:gd name="connsiteY240" fmla="*/ 40962 h 212616"/>
                <a:gd name="connsiteX241" fmla="*/ 55375 w 620881"/>
                <a:gd name="connsiteY241" fmla="*/ 40962 h 212616"/>
                <a:gd name="connsiteX242" fmla="*/ 63501 w 620881"/>
                <a:gd name="connsiteY242" fmla="*/ 41712 h 212616"/>
                <a:gd name="connsiteX243" fmla="*/ 63501 w 620881"/>
                <a:gd name="connsiteY243" fmla="*/ 41712 h 212616"/>
                <a:gd name="connsiteX244" fmla="*/ 73093 w 620881"/>
                <a:gd name="connsiteY244" fmla="*/ 43177 h 212616"/>
                <a:gd name="connsiteX245" fmla="*/ 73093 w 620881"/>
                <a:gd name="connsiteY245" fmla="*/ 43177 h 212616"/>
                <a:gd name="connsiteX246" fmla="*/ 82684 w 620881"/>
                <a:gd name="connsiteY246" fmla="*/ 43927 h 212616"/>
                <a:gd name="connsiteX247" fmla="*/ 82684 w 620881"/>
                <a:gd name="connsiteY247" fmla="*/ 43927 h 212616"/>
                <a:gd name="connsiteX248" fmla="*/ 93026 w 620881"/>
                <a:gd name="connsiteY248" fmla="*/ 44659 h 212616"/>
                <a:gd name="connsiteX249" fmla="*/ 93026 w 620881"/>
                <a:gd name="connsiteY249" fmla="*/ 44659 h 212616"/>
                <a:gd name="connsiteX250" fmla="*/ 103367 w 620881"/>
                <a:gd name="connsiteY250" fmla="*/ 45391 h 212616"/>
                <a:gd name="connsiteX251" fmla="*/ 103367 w 620881"/>
                <a:gd name="connsiteY251" fmla="*/ 45391 h 212616"/>
                <a:gd name="connsiteX252" fmla="*/ 115173 w 620881"/>
                <a:gd name="connsiteY252" fmla="*/ 46874 h 212616"/>
                <a:gd name="connsiteX253" fmla="*/ 115173 w 620881"/>
                <a:gd name="connsiteY253" fmla="*/ 46874 h 212616"/>
                <a:gd name="connsiteX254" fmla="*/ 126247 w 620881"/>
                <a:gd name="connsiteY254" fmla="*/ 47606 h 212616"/>
                <a:gd name="connsiteX255" fmla="*/ 126247 w 620881"/>
                <a:gd name="connsiteY255" fmla="*/ 47606 h 212616"/>
                <a:gd name="connsiteX256" fmla="*/ 138803 w 620881"/>
                <a:gd name="connsiteY256" fmla="*/ 48338 h 212616"/>
                <a:gd name="connsiteX257" fmla="*/ 138803 w 620881"/>
                <a:gd name="connsiteY257" fmla="*/ 48338 h 212616"/>
                <a:gd name="connsiteX258" fmla="*/ 151342 w 620881"/>
                <a:gd name="connsiteY258" fmla="*/ 49089 h 212616"/>
                <a:gd name="connsiteX259" fmla="*/ 163898 w 620881"/>
                <a:gd name="connsiteY259" fmla="*/ 49089 h 212616"/>
                <a:gd name="connsiteX260" fmla="*/ 177186 w 620881"/>
                <a:gd name="connsiteY260" fmla="*/ 49821 h 212616"/>
                <a:gd name="connsiteX261" fmla="*/ 177186 w 620881"/>
                <a:gd name="connsiteY261" fmla="*/ 49821 h 212616"/>
                <a:gd name="connsiteX262" fmla="*/ 191207 w 620881"/>
                <a:gd name="connsiteY262" fmla="*/ 50553 h 212616"/>
                <a:gd name="connsiteX263" fmla="*/ 191207 w 620881"/>
                <a:gd name="connsiteY263" fmla="*/ 50553 h 212616"/>
                <a:gd name="connsiteX264" fmla="*/ 205246 w 620881"/>
                <a:gd name="connsiteY264" fmla="*/ 51303 h 212616"/>
                <a:gd name="connsiteX265" fmla="*/ 219267 w 620881"/>
                <a:gd name="connsiteY265" fmla="*/ 51303 h 212616"/>
                <a:gd name="connsiteX266" fmla="*/ 234037 w 620881"/>
                <a:gd name="connsiteY266" fmla="*/ 52036 h 212616"/>
                <a:gd name="connsiteX267" fmla="*/ 248791 w 620881"/>
                <a:gd name="connsiteY267" fmla="*/ 52036 h 212616"/>
                <a:gd name="connsiteX268" fmla="*/ 279798 w 620881"/>
                <a:gd name="connsiteY268" fmla="*/ 52768 h 212616"/>
                <a:gd name="connsiteX269" fmla="*/ 342561 w 620881"/>
                <a:gd name="connsiteY269" fmla="*/ 52768 h 212616"/>
                <a:gd name="connsiteX270" fmla="*/ 373567 w 620881"/>
                <a:gd name="connsiteY270" fmla="*/ 52036 h 212616"/>
                <a:gd name="connsiteX271" fmla="*/ 388320 w 620881"/>
                <a:gd name="connsiteY271" fmla="*/ 52036 h 212616"/>
                <a:gd name="connsiteX272" fmla="*/ 403091 w 620881"/>
                <a:gd name="connsiteY272" fmla="*/ 51303 h 212616"/>
                <a:gd name="connsiteX273" fmla="*/ 417112 w 620881"/>
                <a:gd name="connsiteY273" fmla="*/ 51303 h 212616"/>
                <a:gd name="connsiteX274" fmla="*/ 431151 w 620881"/>
                <a:gd name="connsiteY274" fmla="*/ 50553 h 212616"/>
                <a:gd name="connsiteX275" fmla="*/ 431151 w 620881"/>
                <a:gd name="connsiteY275" fmla="*/ 50553 h 212616"/>
                <a:gd name="connsiteX276" fmla="*/ 445172 w 620881"/>
                <a:gd name="connsiteY276" fmla="*/ 49821 h 212616"/>
                <a:gd name="connsiteX277" fmla="*/ 445172 w 620881"/>
                <a:gd name="connsiteY277" fmla="*/ 49821 h 212616"/>
                <a:gd name="connsiteX278" fmla="*/ 458460 w 620881"/>
                <a:gd name="connsiteY278" fmla="*/ 49089 h 212616"/>
                <a:gd name="connsiteX279" fmla="*/ 471016 w 620881"/>
                <a:gd name="connsiteY279" fmla="*/ 49089 h 212616"/>
                <a:gd name="connsiteX280" fmla="*/ 483555 w 620881"/>
                <a:gd name="connsiteY280" fmla="*/ 48338 h 212616"/>
                <a:gd name="connsiteX281" fmla="*/ 483555 w 620881"/>
                <a:gd name="connsiteY281" fmla="*/ 48338 h 212616"/>
                <a:gd name="connsiteX282" fmla="*/ 496111 w 620881"/>
                <a:gd name="connsiteY282" fmla="*/ 47606 h 212616"/>
                <a:gd name="connsiteX283" fmla="*/ 496111 w 620881"/>
                <a:gd name="connsiteY283" fmla="*/ 47606 h 212616"/>
                <a:gd name="connsiteX284" fmla="*/ 507917 w 620881"/>
                <a:gd name="connsiteY284" fmla="*/ 46874 h 212616"/>
                <a:gd name="connsiteX285" fmla="*/ 507917 w 620881"/>
                <a:gd name="connsiteY285" fmla="*/ 46874 h 212616"/>
                <a:gd name="connsiteX286" fmla="*/ 518991 w 620881"/>
                <a:gd name="connsiteY286" fmla="*/ 45391 h 212616"/>
                <a:gd name="connsiteX287" fmla="*/ 518991 w 620881"/>
                <a:gd name="connsiteY287" fmla="*/ 45391 h 212616"/>
                <a:gd name="connsiteX288" fmla="*/ 529332 w 620881"/>
                <a:gd name="connsiteY288" fmla="*/ 44659 h 212616"/>
                <a:gd name="connsiteX289" fmla="*/ 529332 w 620881"/>
                <a:gd name="connsiteY289" fmla="*/ 44659 h 212616"/>
                <a:gd name="connsiteX290" fmla="*/ 539674 w 620881"/>
                <a:gd name="connsiteY290" fmla="*/ 43927 h 212616"/>
                <a:gd name="connsiteX291" fmla="*/ 539674 w 620881"/>
                <a:gd name="connsiteY291" fmla="*/ 43927 h 212616"/>
                <a:gd name="connsiteX292" fmla="*/ 549265 w 620881"/>
                <a:gd name="connsiteY292" fmla="*/ 43177 h 212616"/>
                <a:gd name="connsiteX293" fmla="*/ 549265 w 620881"/>
                <a:gd name="connsiteY293" fmla="*/ 43177 h 212616"/>
                <a:gd name="connsiteX294" fmla="*/ 558857 w 620881"/>
                <a:gd name="connsiteY294" fmla="*/ 41712 h 212616"/>
                <a:gd name="connsiteX295" fmla="*/ 558857 w 620881"/>
                <a:gd name="connsiteY295" fmla="*/ 41712 h 212616"/>
                <a:gd name="connsiteX296" fmla="*/ 566983 w 620881"/>
                <a:gd name="connsiteY296" fmla="*/ 40962 h 212616"/>
                <a:gd name="connsiteX297" fmla="*/ 566983 w 620881"/>
                <a:gd name="connsiteY297" fmla="*/ 40962 h 212616"/>
                <a:gd name="connsiteX298" fmla="*/ 575110 w 620881"/>
                <a:gd name="connsiteY298" fmla="*/ 40229 h 212616"/>
                <a:gd name="connsiteX299" fmla="*/ 575110 w 620881"/>
                <a:gd name="connsiteY299" fmla="*/ 40229 h 212616"/>
                <a:gd name="connsiteX300" fmla="*/ 582486 w 620881"/>
                <a:gd name="connsiteY300" fmla="*/ 38747 h 212616"/>
                <a:gd name="connsiteX301" fmla="*/ 582486 w 620881"/>
                <a:gd name="connsiteY301" fmla="*/ 38747 h 212616"/>
                <a:gd name="connsiteX302" fmla="*/ 589131 w 620881"/>
                <a:gd name="connsiteY302" fmla="*/ 38015 h 212616"/>
                <a:gd name="connsiteX303" fmla="*/ 589131 w 620881"/>
                <a:gd name="connsiteY303" fmla="*/ 38015 h 212616"/>
                <a:gd name="connsiteX304" fmla="*/ 595775 w 620881"/>
                <a:gd name="connsiteY304" fmla="*/ 36532 h 212616"/>
                <a:gd name="connsiteX305" fmla="*/ 595775 w 620881"/>
                <a:gd name="connsiteY305" fmla="*/ 36532 h 212616"/>
                <a:gd name="connsiteX306" fmla="*/ 600937 w 620881"/>
                <a:gd name="connsiteY306" fmla="*/ 35068 h 212616"/>
                <a:gd name="connsiteX307" fmla="*/ 600937 w 620881"/>
                <a:gd name="connsiteY307" fmla="*/ 35068 h 212616"/>
                <a:gd name="connsiteX308" fmla="*/ 606116 w 620881"/>
                <a:gd name="connsiteY308" fmla="*/ 34318 h 212616"/>
                <a:gd name="connsiteX309" fmla="*/ 606116 w 620881"/>
                <a:gd name="connsiteY309" fmla="*/ 34318 h 212616"/>
                <a:gd name="connsiteX310" fmla="*/ 609796 w 620881"/>
                <a:gd name="connsiteY310" fmla="*/ 32853 h 212616"/>
                <a:gd name="connsiteX311" fmla="*/ 609796 w 620881"/>
                <a:gd name="connsiteY311" fmla="*/ 32853 h 212616"/>
                <a:gd name="connsiteX312" fmla="*/ 613493 w 620881"/>
                <a:gd name="connsiteY312" fmla="*/ 31370 h 212616"/>
                <a:gd name="connsiteX313" fmla="*/ 613493 w 620881"/>
                <a:gd name="connsiteY313" fmla="*/ 32103 h 212616"/>
                <a:gd name="connsiteX314" fmla="*/ 615708 w 620881"/>
                <a:gd name="connsiteY314" fmla="*/ 30621 h 212616"/>
                <a:gd name="connsiteX315" fmla="*/ 615708 w 620881"/>
                <a:gd name="connsiteY315" fmla="*/ 30621 h 212616"/>
                <a:gd name="connsiteX316" fmla="*/ 617922 w 620881"/>
                <a:gd name="connsiteY316" fmla="*/ 29156 h 212616"/>
                <a:gd name="connsiteX317" fmla="*/ 617190 w 620881"/>
                <a:gd name="connsiteY317" fmla="*/ 29156 h 212616"/>
                <a:gd name="connsiteX318" fmla="*/ 618655 w 620881"/>
                <a:gd name="connsiteY318" fmla="*/ 28406 h 212616"/>
                <a:gd name="connsiteX319" fmla="*/ 617922 w 620881"/>
                <a:gd name="connsiteY319" fmla="*/ 28406 h 212616"/>
                <a:gd name="connsiteX320" fmla="*/ 618655 w 620881"/>
                <a:gd name="connsiteY320" fmla="*/ 27673 h 212616"/>
                <a:gd name="connsiteX321" fmla="*/ 618655 w 620881"/>
                <a:gd name="connsiteY321" fmla="*/ 28406 h 212616"/>
                <a:gd name="connsiteX322" fmla="*/ 621620 w 620881"/>
                <a:gd name="connsiteY322" fmla="*/ 27673 h 212616"/>
                <a:gd name="connsiteX323" fmla="*/ 621620 w 620881"/>
                <a:gd name="connsiteY323" fmla="*/ 185653 h 212616"/>
                <a:gd name="connsiteX324" fmla="*/ 620887 w 620881"/>
                <a:gd name="connsiteY324" fmla="*/ 187868 h 212616"/>
                <a:gd name="connsiteX325" fmla="*/ 619405 w 620881"/>
                <a:gd name="connsiteY325" fmla="*/ 189351 h 212616"/>
                <a:gd name="connsiteX326" fmla="*/ 617190 w 620881"/>
                <a:gd name="connsiteY326" fmla="*/ 190833 h 212616"/>
                <a:gd name="connsiteX327" fmla="*/ 614226 w 620881"/>
                <a:gd name="connsiteY327" fmla="*/ 192315 h 212616"/>
                <a:gd name="connsiteX328" fmla="*/ 610546 w 620881"/>
                <a:gd name="connsiteY328" fmla="*/ 193780 h 212616"/>
                <a:gd name="connsiteX329" fmla="*/ 606849 w 620881"/>
                <a:gd name="connsiteY329" fmla="*/ 194530 h 212616"/>
                <a:gd name="connsiteX330" fmla="*/ 601687 w 620881"/>
                <a:gd name="connsiteY330" fmla="*/ 195995 h 212616"/>
                <a:gd name="connsiteX331" fmla="*/ 596507 w 620881"/>
                <a:gd name="connsiteY331" fmla="*/ 197477 h 212616"/>
                <a:gd name="connsiteX332" fmla="*/ 589863 w 620881"/>
                <a:gd name="connsiteY332" fmla="*/ 198209 h 212616"/>
                <a:gd name="connsiteX333" fmla="*/ 583219 w 620881"/>
                <a:gd name="connsiteY333" fmla="*/ 199692 h 212616"/>
                <a:gd name="connsiteX334" fmla="*/ 575842 w 620881"/>
                <a:gd name="connsiteY334" fmla="*/ 200424 h 212616"/>
                <a:gd name="connsiteX335" fmla="*/ 567716 w 620881"/>
                <a:gd name="connsiteY335" fmla="*/ 201906 h 212616"/>
                <a:gd name="connsiteX336" fmla="*/ 558857 w 620881"/>
                <a:gd name="connsiteY336" fmla="*/ 202639 h 212616"/>
                <a:gd name="connsiteX337" fmla="*/ 549998 w 620881"/>
                <a:gd name="connsiteY337" fmla="*/ 203389 h 212616"/>
                <a:gd name="connsiteX338" fmla="*/ 540406 w 620881"/>
                <a:gd name="connsiteY338" fmla="*/ 204854 h 212616"/>
                <a:gd name="connsiteX339" fmla="*/ 530065 w 620881"/>
                <a:gd name="connsiteY339" fmla="*/ 205604 h 212616"/>
                <a:gd name="connsiteX340" fmla="*/ 518991 w 620881"/>
                <a:gd name="connsiteY340" fmla="*/ 206336 h 212616"/>
                <a:gd name="connsiteX341" fmla="*/ 507917 w 620881"/>
                <a:gd name="connsiteY341" fmla="*/ 207068 h 212616"/>
                <a:gd name="connsiteX342" fmla="*/ 496111 w 620881"/>
                <a:gd name="connsiteY342" fmla="*/ 207801 h 212616"/>
                <a:gd name="connsiteX343" fmla="*/ 484305 w 620881"/>
                <a:gd name="connsiteY343" fmla="*/ 208551 h 212616"/>
                <a:gd name="connsiteX344" fmla="*/ 471749 w 620881"/>
                <a:gd name="connsiteY344" fmla="*/ 209283 h 212616"/>
                <a:gd name="connsiteX345" fmla="*/ 458460 w 620881"/>
                <a:gd name="connsiteY345" fmla="*/ 210016 h 212616"/>
                <a:gd name="connsiteX346" fmla="*/ 445172 w 620881"/>
                <a:gd name="connsiteY346" fmla="*/ 210766 h 212616"/>
                <a:gd name="connsiteX347" fmla="*/ 431883 w 620881"/>
                <a:gd name="connsiteY347" fmla="*/ 211498 h 212616"/>
                <a:gd name="connsiteX348" fmla="*/ 417862 w 620881"/>
                <a:gd name="connsiteY348" fmla="*/ 211498 h 212616"/>
                <a:gd name="connsiteX349" fmla="*/ 403091 w 620881"/>
                <a:gd name="connsiteY349" fmla="*/ 212230 h 212616"/>
                <a:gd name="connsiteX350" fmla="*/ 388320 w 620881"/>
                <a:gd name="connsiteY350" fmla="*/ 212230 h 212616"/>
                <a:gd name="connsiteX351" fmla="*/ 373567 w 620881"/>
                <a:gd name="connsiteY351" fmla="*/ 212980 h 212616"/>
                <a:gd name="connsiteX352" fmla="*/ 248791 w 620881"/>
                <a:gd name="connsiteY352" fmla="*/ 212980 h 212616"/>
                <a:gd name="connsiteX353" fmla="*/ 234037 w 620881"/>
                <a:gd name="connsiteY353" fmla="*/ 212230 h 212616"/>
                <a:gd name="connsiteX354" fmla="*/ 219267 w 620881"/>
                <a:gd name="connsiteY354" fmla="*/ 212230 h 212616"/>
                <a:gd name="connsiteX355" fmla="*/ 205246 w 620881"/>
                <a:gd name="connsiteY355" fmla="*/ 211498 h 212616"/>
                <a:gd name="connsiteX356" fmla="*/ 191207 w 620881"/>
                <a:gd name="connsiteY356" fmla="*/ 211498 h 212616"/>
                <a:gd name="connsiteX357" fmla="*/ 177186 w 620881"/>
                <a:gd name="connsiteY357" fmla="*/ 210766 h 212616"/>
                <a:gd name="connsiteX358" fmla="*/ 163898 w 620881"/>
                <a:gd name="connsiteY358" fmla="*/ 210016 h 212616"/>
                <a:gd name="connsiteX359" fmla="*/ 151342 w 620881"/>
                <a:gd name="connsiteY359" fmla="*/ 209283 h 212616"/>
                <a:gd name="connsiteX360" fmla="*/ 138803 w 620881"/>
                <a:gd name="connsiteY360" fmla="*/ 208551 h 212616"/>
                <a:gd name="connsiteX361" fmla="*/ 126247 w 620881"/>
                <a:gd name="connsiteY361" fmla="*/ 207801 h 212616"/>
                <a:gd name="connsiteX362" fmla="*/ 114441 w 620881"/>
                <a:gd name="connsiteY362" fmla="*/ 207068 h 212616"/>
                <a:gd name="connsiteX363" fmla="*/ 103367 w 620881"/>
                <a:gd name="connsiteY363" fmla="*/ 206336 h 212616"/>
                <a:gd name="connsiteX364" fmla="*/ 93026 w 620881"/>
                <a:gd name="connsiteY364" fmla="*/ 205604 h 212616"/>
                <a:gd name="connsiteX365" fmla="*/ 82684 w 620881"/>
                <a:gd name="connsiteY365" fmla="*/ 204854 h 212616"/>
                <a:gd name="connsiteX366" fmla="*/ 72360 w 620881"/>
                <a:gd name="connsiteY366" fmla="*/ 203389 h 212616"/>
                <a:gd name="connsiteX367" fmla="*/ 63501 w 620881"/>
                <a:gd name="connsiteY367" fmla="*/ 202639 h 212616"/>
                <a:gd name="connsiteX368" fmla="*/ 54642 w 620881"/>
                <a:gd name="connsiteY368" fmla="*/ 201906 h 212616"/>
                <a:gd name="connsiteX369" fmla="*/ 46516 w 620881"/>
                <a:gd name="connsiteY369" fmla="*/ 200424 h 212616"/>
                <a:gd name="connsiteX370" fmla="*/ 39139 w 620881"/>
                <a:gd name="connsiteY370" fmla="*/ 199692 h 212616"/>
                <a:gd name="connsiteX371" fmla="*/ 32495 w 620881"/>
                <a:gd name="connsiteY371" fmla="*/ 198209 h 212616"/>
                <a:gd name="connsiteX372" fmla="*/ 26583 w 620881"/>
                <a:gd name="connsiteY372" fmla="*/ 197477 h 212616"/>
                <a:gd name="connsiteX373" fmla="*/ 20671 w 620881"/>
                <a:gd name="connsiteY373" fmla="*/ 195995 h 212616"/>
                <a:gd name="connsiteX374" fmla="*/ 15509 w 620881"/>
                <a:gd name="connsiteY374" fmla="*/ 194530 h 212616"/>
                <a:gd name="connsiteX375" fmla="*/ 11812 w 620881"/>
                <a:gd name="connsiteY375" fmla="*/ 193780 h 212616"/>
                <a:gd name="connsiteX376" fmla="*/ 8133 w 620881"/>
                <a:gd name="connsiteY376" fmla="*/ 192315 h 212616"/>
                <a:gd name="connsiteX377" fmla="*/ 5168 w 620881"/>
                <a:gd name="connsiteY377" fmla="*/ 190833 h 212616"/>
                <a:gd name="connsiteX378" fmla="*/ 2953 w 620881"/>
                <a:gd name="connsiteY378" fmla="*/ 189351 h 212616"/>
                <a:gd name="connsiteX379" fmla="*/ 1488 w 620881"/>
                <a:gd name="connsiteY379" fmla="*/ 187868 h 212616"/>
                <a:gd name="connsiteX380" fmla="*/ 738 w 620881"/>
                <a:gd name="connsiteY380" fmla="*/ 185653 h 212616"/>
                <a:gd name="connsiteX381" fmla="*/ 738 w 620881"/>
                <a:gd name="connsiteY381" fmla="*/ 27673 h 212616"/>
                <a:gd name="connsiteX382" fmla="*/ 3703 w 620881"/>
                <a:gd name="connsiteY382" fmla="*/ 27673 h 212616"/>
                <a:gd name="connsiteX383" fmla="*/ 3703 w 620881"/>
                <a:gd name="connsiteY383" fmla="*/ 185653 h 212616"/>
                <a:gd name="connsiteX384" fmla="*/ 3703 w 620881"/>
                <a:gd name="connsiteY384" fmla="*/ 184921 h 212616"/>
                <a:gd name="connsiteX385" fmla="*/ 4435 w 620881"/>
                <a:gd name="connsiteY385" fmla="*/ 186403 h 212616"/>
                <a:gd name="connsiteX386" fmla="*/ 3703 w 620881"/>
                <a:gd name="connsiteY386" fmla="*/ 185671 h 212616"/>
                <a:gd name="connsiteX387" fmla="*/ 5185 w 620881"/>
                <a:gd name="connsiteY387" fmla="*/ 187136 h 212616"/>
                <a:gd name="connsiteX388" fmla="*/ 4435 w 620881"/>
                <a:gd name="connsiteY388" fmla="*/ 187136 h 212616"/>
                <a:gd name="connsiteX389" fmla="*/ 6650 w 620881"/>
                <a:gd name="connsiteY389" fmla="*/ 187886 h 212616"/>
                <a:gd name="connsiteX390" fmla="*/ 6650 w 620881"/>
                <a:gd name="connsiteY390" fmla="*/ 187886 h 212616"/>
                <a:gd name="connsiteX391" fmla="*/ 9615 w 620881"/>
                <a:gd name="connsiteY391" fmla="*/ 189351 h 212616"/>
                <a:gd name="connsiteX392" fmla="*/ 8865 w 620881"/>
                <a:gd name="connsiteY392" fmla="*/ 189351 h 212616"/>
                <a:gd name="connsiteX393" fmla="*/ 12562 w 620881"/>
                <a:gd name="connsiteY393" fmla="*/ 190833 h 212616"/>
                <a:gd name="connsiteX394" fmla="*/ 12562 w 620881"/>
                <a:gd name="connsiteY394" fmla="*/ 190833 h 212616"/>
                <a:gd name="connsiteX395" fmla="*/ 16991 w 620881"/>
                <a:gd name="connsiteY395" fmla="*/ 191565 h 212616"/>
                <a:gd name="connsiteX396" fmla="*/ 16259 w 620881"/>
                <a:gd name="connsiteY396" fmla="*/ 191565 h 212616"/>
                <a:gd name="connsiteX397" fmla="*/ 21421 w 620881"/>
                <a:gd name="connsiteY397" fmla="*/ 193047 h 212616"/>
                <a:gd name="connsiteX398" fmla="*/ 21421 w 620881"/>
                <a:gd name="connsiteY398" fmla="*/ 193047 h 212616"/>
                <a:gd name="connsiteX399" fmla="*/ 26583 w 620881"/>
                <a:gd name="connsiteY399" fmla="*/ 194530 h 212616"/>
                <a:gd name="connsiteX400" fmla="*/ 26583 w 620881"/>
                <a:gd name="connsiteY400" fmla="*/ 194530 h 212616"/>
                <a:gd name="connsiteX401" fmla="*/ 33227 w 620881"/>
                <a:gd name="connsiteY401" fmla="*/ 195262 h 212616"/>
                <a:gd name="connsiteX402" fmla="*/ 33227 w 620881"/>
                <a:gd name="connsiteY402" fmla="*/ 195262 h 212616"/>
                <a:gd name="connsiteX403" fmla="*/ 39871 w 620881"/>
                <a:gd name="connsiteY403" fmla="*/ 196745 h 212616"/>
                <a:gd name="connsiteX404" fmla="*/ 39871 w 620881"/>
                <a:gd name="connsiteY404" fmla="*/ 196745 h 212616"/>
                <a:gd name="connsiteX405" fmla="*/ 47266 w 620881"/>
                <a:gd name="connsiteY405" fmla="*/ 197477 h 212616"/>
                <a:gd name="connsiteX406" fmla="*/ 47266 w 620881"/>
                <a:gd name="connsiteY406" fmla="*/ 197477 h 212616"/>
                <a:gd name="connsiteX407" fmla="*/ 55375 w 620881"/>
                <a:gd name="connsiteY407" fmla="*/ 198959 h 212616"/>
                <a:gd name="connsiteX408" fmla="*/ 55375 w 620881"/>
                <a:gd name="connsiteY408" fmla="*/ 198959 h 212616"/>
                <a:gd name="connsiteX409" fmla="*/ 63501 w 620881"/>
                <a:gd name="connsiteY409" fmla="*/ 199692 h 212616"/>
                <a:gd name="connsiteX410" fmla="*/ 63501 w 620881"/>
                <a:gd name="connsiteY410" fmla="*/ 199692 h 212616"/>
                <a:gd name="connsiteX411" fmla="*/ 73093 w 620881"/>
                <a:gd name="connsiteY411" fmla="*/ 200424 h 212616"/>
                <a:gd name="connsiteX412" fmla="*/ 73093 w 620881"/>
                <a:gd name="connsiteY412" fmla="*/ 200424 h 212616"/>
                <a:gd name="connsiteX413" fmla="*/ 82702 w 620881"/>
                <a:gd name="connsiteY413" fmla="*/ 201906 h 212616"/>
                <a:gd name="connsiteX414" fmla="*/ 82702 w 620881"/>
                <a:gd name="connsiteY414" fmla="*/ 201906 h 212616"/>
                <a:gd name="connsiteX415" fmla="*/ 93026 w 620881"/>
                <a:gd name="connsiteY415" fmla="*/ 202639 h 212616"/>
                <a:gd name="connsiteX416" fmla="*/ 93026 w 620881"/>
                <a:gd name="connsiteY416" fmla="*/ 202639 h 212616"/>
                <a:gd name="connsiteX417" fmla="*/ 103367 w 620881"/>
                <a:gd name="connsiteY417" fmla="*/ 203389 h 212616"/>
                <a:gd name="connsiteX418" fmla="*/ 103367 w 620881"/>
                <a:gd name="connsiteY418" fmla="*/ 203389 h 212616"/>
                <a:gd name="connsiteX419" fmla="*/ 115173 w 620881"/>
                <a:gd name="connsiteY419" fmla="*/ 204121 h 212616"/>
                <a:gd name="connsiteX420" fmla="*/ 115173 w 620881"/>
                <a:gd name="connsiteY420" fmla="*/ 204121 h 212616"/>
                <a:gd name="connsiteX421" fmla="*/ 126247 w 620881"/>
                <a:gd name="connsiteY421" fmla="*/ 204854 h 212616"/>
                <a:gd name="connsiteX422" fmla="*/ 126247 w 620881"/>
                <a:gd name="connsiteY422" fmla="*/ 204854 h 212616"/>
                <a:gd name="connsiteX423" fmla="*/ 138803 w 620881"/>
                <a:gd name="connsiteY423" fmla="*/ 205586 h 212616"/>
                <a:gd name="connsiteX424" fmla="*/ 138803 w 620881"/>
                <a:gd name="connsiteY424" fmla="*/ 205586 h 212616"/>
                <a:gd name="connsiteX425" fmla="*/ 151359 w 620881"/>
                <a:gd name="connsiteY425" fmla="*/ 206336 h 212616"/>
                <a:gd name="connsiteX426" fmla="*/ 151359 w 620881"/>
                <a:gd name="connsiteY426" fmla="*/ 206336 h 212616"/>
                <a:gd name="connsiteX427" fmla="*/ 163898 w 620881"/>
                <a:gd name="connsiteY427" fmla="*/ 207068 h 212616"/>
                <a:gd name="connsiteX428" fmla="*/ 177186 w 620881"/>
                <a:gd name="connsiteY428" fmla="*/ 207801 h 212616"/>
                <a:gd name="connsiteX429" fmla="*/ 191225 w 620881"/>
                <a:gd name="connsiteY429" fmla="*/ 207801 h 212616"/>
                <a:gd name="connsiteX430" fmla="*/ 205246 w 620881"/>
                <a:gd name="connsiteY430" fmla="*/ 208551 h 212616"/>
                <a:gd name="connsiteX431" fmla="*/ 205246 w 620881"/>
                <a:gd name="connsiteY431" fmla="*/ 208551 h 212616"/>
                <a:gd name="connsiteX432" fmla="*/ 219267 w 620881"/>
                <a:gd name="connsiteY432" fmla="*/ 209283 h 212616"/>
                <a:gd name="connsiteX433" fmla="*/ 234037 w 620881"/>
                <a:gd name="connsiteY433" fmla="*/ 209283 h 212616"/>
                <a:gd name="connsiteX434" fmla="*/ 248808 w 620881"/>
                <a:gd name="connsiteY434" fmla="*/ 210016 h 212616"/>
                <a:gd name="connsiteX435" fmla="*/ 373567 w 620881"/>
                <a:gd name="connsiteY435" fmla="*/ 210016 h 212616"/>
                <a:gd name="connsiteX436" fmla="*/ 388338 w 620881"/>
                <a:gd name="connsiteY436" fmla="*/ 209283 h 212616"/>
                <a:gd name="connsiteX437" fmla="*/ 403091 w 620881"/>
                <a:gd name="connsiteY437" fmla="*/ 209283 h 212616"/>
                <a:gd name="connsiteX438" fmla="*/ 417130 w 620881"/>
                <a:gd name="connsiteY438" fmla="*/ 208551 h 212616"/>
                <a:gd name="connsiteX439" fmla="*/ 417130 w 620881"/>
                <a:gd name="connsiteY439" fmla="*/ 208551 h 212616"/>
                <a:gd name="connsiteX440" fmla="*/ 431151 w 620881"/>
                <a:gd name="connsiteY440" fmla="*/ 207801 h 212616"/>
                <a:gd name="connsiteX441" fmla="*/ 445172 w 620881"/>
                <a:gd name="connsiteY441" fmla="*/ 207801 h 212616"/>
                <a:gd name="connsiteX442" fmla="*/ 458460 w 620881"/>
                <a:gd name="connsiteY442" fmla="*/ 207068 h 212616"/>
                <a:gd name="connsiteX443" fmla="*/ 458460 w 620881"/>
                <a:gd name="connsiteY443" fmla="*/ 207068 h 212616"/>
                <a:gd name="connsiteX444" fmla="*/ 471016 w 620881"/>
                <a:gd name="connsiteY444" fmla="*/ 206336 h 212616"/>
                <a:gd name="connsiteX445" fmla="*/ 483572 w 620881"/>
                <a:gd name="connsiteY445" fmla="*/ 205586 h 212616"/>
                <a:gd name="connsiteX446" fmla="*/ 483572 w 620881"/>
                <a:gd name="connsiteY446" fmla="*/ 205586 h 212616"/>
                <a:gd name="connsiteX447" fmla="*/ 496111 w 620881"/>
                <a:gd name="connsiteY447" fmla="*/ 204854 h 212616"/>
                <a:gd name="connsiteX448" fmla="*/ 496111 w 620881"/>
                <a:gd name="connsiteY448" fmla="*/ 204854 h 212616"/>
                <a:gd name="connsiteX449" fmla="*/ 507935 w 620881"/>
                <a:gd name="connsiteY449" fmla="*/ 204121 h 212616"/>
                <a:gd name="connsiteX450" fmla="*/ 507935 w 620881"/>
                <a:gd name="connsiteY450" fmla="*/ 204121 h 212616"/>
                <a:gd name="connsiteX451" fmla="*/ 519008 w 620881"/>
                <a:gd name="connsiteY451" fmla="*/ 203389 h 212616"/>
                <a:gd name="connsiteX452" fmla="*/ 519008 w 620881"/>
                <a:gd name="connsiteY452" fmla="*/ 203389 h 212616"/>
                <a:gd name="connsiteX453" fmla="*/ 529332 w 620881"/>
                <a:gd name="connsiteY453" fmla="*/ 202639 h 212616"/>
                <a:gd name="connsiteX454" fmla="*/ 529332 w 620881"/>
                <a:gd name="connsiteY454" fmla="*/ 202639 h 212616"/>
                <a:gd name="connsiteX455" fmla="*/ 539674 w 620881"/>
                <a:gd name="connsiteY455" fmla="*/ 201906 h 212616"/>
                <a:gd name="connsiteX456" fmla="*/ 539674 w 620881"/>
                <a:gd name="connsiteY456" fmla="*/ 201906 h 212616"/>
                <a:gd name="connsiteX457" fmla="*/ 549265 w 620881"/>
                <a:gd name="connsiteY457" fmla="*/ 200424 h 212616"/>
                <a:gd name="connsiteX458" fmla="*/ 549265 w 620881"/>
                <a:gd name="connsiteY458" fmla="*/ 200424 h 212616"/>
                <a:gd name="connsiteX459" fmla="*/ 558874 w 620881"/>
                <a:gd name="connsiteY459" fmla="*/ 199692 h 212616"/>
                <a:gd name="connsiteX460" fmla="*/ 558874 w 620881"/>
                <a:gd name="connsiteY460" fmla="*/ 199692 h 212616"/>
                <a:gd name="connsiteX461" fmla="*/ 566983 w 620881"/>
                <a:gd name="connsiteY461" fmla="*/ 198959 h 212616"/>
                <a:gd name="connsiteX462" fmla="*/ 566983 w 620881"/>
                <a:gd name="connsiteY462" fmla="*/ 198959 h 212616"/>
                <a:gd name="connsiteX463" fmla="*/ 575110 w 620881"/>
                <a:gd name="connsiteY463" fmla="*/ 197477 h 212616"/>
                <a:gd name="connsiteX464" fmla="*/ 575110 w 620881"/>
                <a:gd name="connsiteY464" fmla="*/ 197477 h 212616"/>
                <a:gd name="connsiteX465" fmla="*/ 582486 w 620881"/>
                <a:gd name="connsiteY465" fmla="*/ 196745 h 212616"/>
                <a:gd name="connsiteX466" fmla="*/ 582486 w 620881"/>
                <a:gd name="connsiteY466" fmla="*/ 196745 h 212616"/>
                <a:gd name="connsiteX467" fmla="*/ 589131 w 620881"/>
                <a:gd name="connsiteY467" fmla="*/ 195262 h 212616"/>
                <a:gd name="connsiteX468" fmla="*/ 589131 w 620881"/>
                <a:gd name="connsiteY468" fmla="*/ 195262 h 212616"/>
                <a:gd name="connsiteX469" fmla="*/ 595775 w 620881"/>
                <a:gd name="connsiteY469" fmla="*/ 194530 h 212616"/>
                <a:gd name="connsiteX470" fmla="*/ 595775 w 620881"/>
                <a:gd name="connsiteY470" fmla="*/ 194530 h 212616"/>
                <a:gd name="connsiteX471" fmla="*/ 600954 w 620881"/>
                <a:gd name="connsiteY471" fmla="*/ 193047 h 212616"/>
                <a:gd name="connsiteX472" fmla="*/ 600954 w 620881"/>
                <a:gd name="connsiteY472" fmla="*/ 193047 h 212616"/>
                <a:gd name="connsiteX473" fmla="*/ 606116 w 620881"/>
                <a:gd name="connsiteY473" fmla="*/ 191565 h 212616"/>
                <a:gd name="connsiteX474" fmla="*/ 606116 w 620881"/>
                <a:gd name="connsiteY474" fmla="*/ 191565 h 212616"/>
                <a:gd name="connsiteX475" fmla="*/ 609813 w 620881"/>
                <a:gd name="connsiteY475" fmla="*/ 190833 h 212616"/>
                <a:gd name="connsiteX476" fmla="*/ 609813 w 620881"/>
                <a:gd name="connsiteY476" fmla="*/ 190833 h 212616"/>
                <a:gd name="connsiteX477" fmla="*/ 613493 w 620881"/>
                <a:gd name="connsiteY477" fmla="*/ 189351 h 212616"/>
                <a:gd name="connsiteX478" fmla="*/ 613493 w 620881"/>
                <a:gd name="connsiteY478" fmla="*/ 189351 h 212616"/>
                <a:gd name="connsiteX479" fmla="*/ 615708 w 620881"/>
                <a:gd name="connsiteY479" fmla="*/ 187886 h 212616"/>
                <a:gd name="connsiteX480" fmla="*/ 615708 w 620881"/>
                <a:gd name="connsiteY480" fmla="*/ 187886 h 212616"/>
                <a:gd name="connsiteX481" fmla="*/ 617922 w 620881"/>
                <a:gd name="connsiteY481" fmla="*/ 187136 h 212616"/>
                <a:gd name="connsiteX482" fmla="*/ 617190 w 620881"/>
                <a:gd name="connsiteY482" fmla="*/ 187136 h 212616"/>
                <a:gd name="connsiteX483" fmla="*/ 618672 w 620881"/>
                <a:gd name="connsiteY483" fmla="*/ 185671 h 212616"/>
                <a:gd name="connsiteX484" fmla="*/ 617922 w 620881"/>
                <a:gd name="connsiteY484" fmla="*/ 186403 h 212616"/>
                <a:gd name="connsiteX485" fmla="*/ 618672 w 620881"/>
                <a:gd name="connsiteY485" fmla="*/ 184921 h 212616"/>
                <a:gd name="connsiteX486" fmla="*/ 618672 w 620881"/>
                <a:gd name="connsiteY486" fmla="*/ 185653 h 212616"/>
                <a:gd name="connsiteX487" fmla="*/ 618672 w 620881"/>
                <a:gd name="connsiteY487" fmla="*/ 27673 h 212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</a:cxnLst>
              <a:rect l="l" t="t" r="r" b="b"/>
              <a:pathLst>
                <a:path w="620881" h="212616">
                  <a:moveTo>
                    <a:pt x="621620" y="27673"/>
                  </a:moveTo>
                  <a:lnTo>
                    <a:pt x="620887" y="29888"/>
                  </a:lnTo>
                  <a:lnTo>
                    <a:pt x="619405" y="31370"/>
                  </a:lnTo>
                  <a:lnTo>
                    <a:pt x="617190" y="32835"/>
                  </a:lnTo>
                  <a:lnTo>
                    <a:pt x="614226" y="34318"/>
                  </a:lnTo>
                  <a:lnTo>
                    <a:pt x="610546" y="35800"/>
                  </a:lnTo>
                  <a:lnTo>
                    <a:pt x="606849" y="37282"/>
                  </a:lnTo>
                  <a:lnTo>
                    <a:pt x="601687" y="38015"/>
                  </a:lnTo>
                  <a:lnTo>
                    <a:pt x="596507" y="39497"/>
                  </a:lnTo>
                  <a:lnTo>
                    <a:pt x="589863" y="40962"/>
                  </a:lnTo>
                  <a:lnTo>
                    <a:pt x="583219" y="41712"/>
                  </a:lnTo>
                  <a:lnTo>
                    <a:pt x="575842" y="43177"/>
                  </a:lnTo>
                  <a:lnTo>
                    <a:pt x="567716" y="43927"/>
                  </a:lnTo>
                  <a:lnTo>
                    <a:pt x="558857" y="45391"/>
                  </a:lnTo>
                  <a:lnTo>
                    <a:pt x="549998" y="46141"/>
                  </a:lnTo>
                  <a:lnTo>
                    <a:pt x="540406" y="46874"/>
                  </a:lnTo>
                  <a:lnTo>
                    <a:pt x="530065" y="47606"/>
                  </a:lnTo>
                  <a:lnTo>
                    <a:pt x="518991" y="49089"/>
                  </a:lnTo>
                  <a:lnTo>
                    <a:pt x="507917" y="49821"/>
                  </a:lnTo>
                  <a:lnTo>
                    <a:pt x="496111" y="50553"/>
                  </a:lnTo>
                  <a:lnTo>
                    <a:pt x="484305" y="51303"/>
                  </a:lnTo>
                  <a:lnTo>
                    <a:pt x="471749" y="52036"/>
                  </a:lnTo>
                  <a:lnTo>
                    <a:pt x="458460" y="52768"/>
                  </a:lnTo>
                  <a:lnTo>
                    <a:pt x="445172" y="52768"/>
                  </a:lnTo>
                  <a:lnTo>
                    <a:pt x="431883" y="53518"/>
                  </a:lnTo>
                  <a:lnTo>
                    <a:pt x="417862" y="54250"/>
                  </a:lnTo>
                  <a:lnTo>
                    <a:pt x="403091" y="54250"/>
                  </a:lnTo>
                  <a:lnTo>
                    <a:pt x="388320" y="54983"/>
                  </a:lnTo>
                  <a:lnTo>
                    <a:pt x="373567" y="54983"/>
                  </a:lnTo>
                  <a:lnTo>
                    <a:pt x="342561" y="55733"/>
                  </a:lnTo>
                  <a:lnTo>
                    <a:pt x="279798" y="55733"/>
                  </a:lnTo>
                  <a:lnTo>
                    <a:pt x="248791" y="54983"/>
                  </a:lnTo>
                  <a:lnTo>
                    <a:pt x="234037" y="54983"/>
                  </a:lnTo>
                  <a:lnTo>
                    <a:pt x="219267" y="54250"/>
                  </a:lnTo>
                  <a:lnTo>
                    <a:pt x="205246" y="54250"/>
                  </a:lnTo>
                  <a:lnTo>
                    <a:pt x="191207" y="53518"/>
                  </a:lnTo>
                  <a:lnTo>
                    <a:pt x="177186" y="52768"/>
                  </a:lnTo>
                  <a:lnTo>
                    <a:pt x="163898" y="52768"/>
                  </a:lnTo>
                  <a:lnTo>
                    <a:pt x="151342" y="52036"/>
                  </a:lnTo>
                  <a:lnTo>
                    <a:pt x="138803" y="51303"/>
                  </a:lnTo>
                  <a:lnTo>
                    <a:pt x="126247" y="50553"/>
                  </a:lnTo>
                  <a:lnTo>
                    <a:pt x="114441" y="49821"/>
                  </a:lnTo>
                  <a:lnTo>
                    <a:pt x="103367" y="49089"/>
                  </a:lnTo>
                  <a:lnTo>
                    <a:pt x="93026" y="47606"/>
                  </a:lnTo>
                  <a:lnTo>
                    <a:pt x="82684" y="46874"/>
                  </a:lnTo>
                  <a:lnTo>
                    <a:pt x="72360" y="46141"/>
                  </a:lnTo>
                  <a:lnTo>
                    <a:pt x="63501" y="45391"/>
                  </a:lnTo>
                  <a:lnTo>
                    <a:pt x="54642" y="43927"/>
                  </a:lnTo>
                  <a:lnTo>
                    <a:pt x="46516" y="43177"/>
                  </a:lnTo>
                  <a:lnTo>
                    <a:pt x="39139" y="41712"/>
                  </a:lnTo>
                  <a:lnTo>
                    <a:pt x="32495" y="40962"/>
                  </a:lnTo>
                  <a:lnTo>
                    <a:pt x="26583" y="39497"/>
                  </a:lnTo>
                  <a:lnTo>
                    <a:pt x="20671" y="38015"/>
                  </a:lnTo>
                  <a:lnTo>
                    <a:pt x="15509" y="37282"/>
                  </a:lnTo>
                  <a:lnTo>
                    <a:pt x="11812" y="35800"/>
                  </a:lnTo>
                  <a:lnTo>
                    <a:pt x="8133" y="34318"/>
                  </a:lnTo>
                  <a:lnTo>
                    <a:pt x="5168" y="32835"/>
                  </a:lnTo>
                  <a:lnTo>
                    <a:pt x="2953" y="31370"/>
                  </a:lnTo>
                  <a:lnTo>
                    <a:pt x="1488" y="29888"/>
                  </a:lnTo>
                  <a:lnTo>
                    <a:pt x="738" y="27673"/>
                  </a:lnTo>
                  <a:lnTo>
                    <a:pt x="1488" y="25458"/>
                  </a:lnTo>
                  <a:lnTo>
                    <a:pt x="2953" y="23976"/>
                  </a:lnTo>
                  <a:lnTo>
                    <a:pt x="5168" y="22511"/>
                  </a:lnTo>
                  <a:lnTo>
                    <a:pt x="8133" y="21029"/>
                  </a:lnTo>
                  <a:lnTo>
                    <a:pt x="11812" y="19547"/>
                  </a:lnTo>
                  <a:lnTo>
                    <a:pt x="15509" y="18814"/>
                  </a:lnTo>
                  <a:lnTo>
                    <a:pt x="20671" y="17332"/>
                  </a:lnTo>
                  <a:lnTo>
                    <a:pt x="26583" y="15867"/>
                  </a:lnTo>
                  <a:lnTo>
                    <a:pt x="32495" y="15117"/>
                  </a:lnTo>
                  <a:lnTo>
                    <a:pt x="39139" y="13652"/>
                  </a:lnTo>
                  <a:lnTo>
                    <a:pt x="46516" y="12902"/>
                  </a:lnTo>
                  <a:lnTo>
                    <a:pt x="54642" y="11438"/>
                  </a:lnTo>
                  <a:lnTo>
                    <a:pt x="63501" y="10688"/>
                  </a:lnTo>
                  <a:lnTo>
                    <a:pt x="72360" y="9223"/>
                  </a:lnTo>
                  <a:lnTo>
                    <a:pt x="82684" y="8473"/>
                  </a:lnTo>
                  <a:lnTo>
                    <a:pt x="93026" y="7741"/>
                  </a:lnTo>
                  <a:lnTo>
                    <a:pt x="103367" y="7008"/>
                  </a:lnTo>
                  <a:lnTo>
                    <a:pt x="114441" y="6258"/>
                  </a:lnTo>
                  <a:lnTo>
                    <a:pt x="126247" y="5526"/>
                  </a:lnTo>
                  <a:lnTo>
                    <a:pt x="138803" y="4793"/>
                  </a:lnTo>
                  <a:lnTo>
                    <a:pt x="151342" y="4043"/>
                  </a:lnTo>
                  <a:lnTo>
                    <a:pt x="163898" y="3311"/>
                  </a:lnTo>
                  <a:lnTo>
                    <a:pt x="177186" y="2579"/>
                  </a:lnTo>
                  <a:lnTo>
                    <a:pt x="191207" y="1846"/>
                  </a:lnTo>
                  <a:lnTo>
                    <a:pt x="205246" y="1846"/>
                  </a:lnTo>
                  <a:lnTo>
                    <a:pt x="219267" y="1096"/>
                  </a:lnTo>
                  <a:lnTo>
                    <a:pt x="234037" y="1096"/>
                  </a:lnTo>
                  <a:lnTo>
                    <a:pt x="248791" y="364"/>
                  </a:lnTo>
                  <a:lnTo>
                    <a:pt x="373567" y="364"/>
                  </a:lnTo>
                  <a:lnTo>
                    <a:pt x="388320" y="1096"/>
                  </a:lnTo>
                  <a:lnTo>
                    <a:pt x="403091" y="1096"/>
                  </a:lnTo>
                  <a:lnTo>
                    <a:pt x="417862" y="1846"/>
                  </a:lnTo>
                  <a:lnTo>
                    <a:pt x="431883" y="1846"/>
                  </a:lnTo>
                  <a:lnTo>
                    <a:pt x="445172" y="2579"/>
                  </a:lnTo>
                  <a:lnTo>
                    <a:pt x="458460" y="3311"/>
                  </a:lnTo>
                  <a:lnTo>
                    <a:pt x="471749" y="4043"/>
                  </a:lnTo>
                  <a:lnTo>
                    <a:pt x="484305" y="4793"/>
                  </a:lnTo>
                  <a:lnTo>
                    <a:pt x="496111" y="5526"/>
                  </a:lnTo>
                  <a:lnTo>
                    <a:pt x="507917" y="6258"/>
                  </a:lnTo>
                  <a:lnTo>
                    <a:pt x="518991" y="7008"/>
                  </a:lnTo>
                  <a:lnTo>
                    <a:pt x="530065" y="7741"/>
                  </a:lnTo>
                  <a:lnTo>
                    <a:pt x="540406" y="8473"/>
                  </a:lnTo>
                  <a:lnTo>
                    <a:pt x="549998" y="9223"/>
                  </a:lnTo>
                  <a:lnTo>
                    <a:pt x="558857" y="10688"/>
                  </a:lnTo>
                  <a:lnTo>
                    <a:pt x="567716" y="11438"/>
                  </a:lnTo>
                  <a:lnTo>
                    <a:pt x="575842" y="12902"/>
                  </a:lnTo>
                  <a:lnTo>
                    <a:pt x="583219" y="13652"/>
                  </a:lnTo>
                  <a:lnTo>
                    <a:pt x="589863" y="15117"/>
                  </a:lnTo>
                  <a:lnTo>
                    <a:pt x="596507" y="15867"/>
                  </a:lnTo>
                  <a:lnTo>
                    <a:pt x="601687" y="17332"/>
                  </a:lnTo>
                  <a:lnTo>
                    <a:pt x="606849" y="18814"/>
                  </a:lnTo>
                  <a:lnTo>
                    <a:pt x="610546" y="19547"/>
                  </a:lnTo>
                  <a:lnTo>
                    <a:pt x="614226" y="21029"/>
                  </a:lnTo>
                  <a:lnTo>
                    <a:pt x="617190" y="22511"/>
                  </a:lnTo>
                  <a:lnTo>
                    <a:pt x="619405" y="23976"/>
                  </a:lnTo>
                  <a:lnTo>
                    <a:pt x="620887" y="25458"/>
                  </a:lnTo>
                  <a:close/>
                  <a:moveTo>
                    <a:pt x="617922" y="26941"/>
                  </a:moveTo>
                  <a:lnTo>
                    <a:pt x="618655" y="27673"/>
                  </a:lnTo>
                  <a:lnTo>
                    <a:pt x="617190" y="26191"/>
                  </a:lnTo>
                  <a:lnTo>
                    <a:pt x="617922" y="26191"/>
                  </a:lnTo>
                  <a:lnTo>
                    <a:pt x="615708" y="24726"/>
                  </a:lnTo>
                  <a:lnTo>
                    <a:pt x="615708" y="25458"/>
                  </a:lnTo>
                  <a:lnTo>
                    <a:pt x="613493" y="23976"/>
                  </a:lnTo>
                  <a:lnTo>
                    <a:pt x="613493" y="23976"/>
                  </a:lnTo>
                  <a:lnTo>
                    <a:pt x="609796" y="22511"/>
                  </a:lnTo>
                  <a:lnTo>
                    <a:pt x="609796" y="22511"/>
                  </a:lnTo>
                  <a:lnTo>
                    <a:pt x="606116" y="21762"/>
                  </a:lnTo>
                  <a:lnTo>
                    <a:pt x="606116" y="21762"/>
                  </a:lnTo>
                  <a:lnTo>
                    <a:pt x="600937" y="20297"/>
                  </a:lnTo>
                  <a:lnTo>
                    <a:pt x="600937" y="20297"/>
                  </a:lnTo>
                  <a:lnTo>
                    <a:pt x="595775" y="18814"/>
                  </a:lnTo>
                  <a:lnTo>
                    <a:pt x="595775" y="18814"/>
                  </a:lnTo>
                  <a:lnTo>
                    <a:pt x="589131" y="18082"/>
                  </a:lnTo>
                  <a:lnTo>
                    <a:pt x="589131" y="18082"/>
                  </a:lnTo>
                  <a:lnTo>
                    <a:pt x="582486" y="16600"/>
                  </a:lnTo>
                  <a:lnTo>
                    <a:pt x="582486" y="16600"/>
                  </a:lnTo>
                  <a:lnTo>
                    <a:pt x="575110" y="15867"/>
                  </a:lnTo>
                  <a:lnTo>
                    <a:pt x="575110" y="15867"/>
                  </a:lnTo>
                  <a:lnTo>
                    <a:pt x="566983" y="14385"/>
                  </a:lnTo>
                  <a:lnTo>
                    <a:pt x="566983" y="14385"/>
                  </a:lnTo>
                  <a:lnTo>
                    <a:pt x="558857" y="13652"/>
                  </a:lnTo>
                  <a:lnTo>
                    <a:pt x="558857" y="13652"/>
                  </a:lnTo>
                  <a:lnTo>
                    <a:pt x="549265" y="12902"/>
                  </a:lnTo>
                  <a:lnTo>
                    <a:pt x="549265" y="12902"/>
                  </a:lnTo>
                  <a:lnTo>
                    <a:pt x="539674" y="11438"/>
                  </a:lnTo>
                  <a:lnTo>
                    <a:pt x="539674" y="11438"/>
                  </a:lnTo>
                  <a:lnTo>
                    <a:pt x="529332" y="10688"/>
                  </a:lnTo>
                  <a:lnTo>
                    <a:pt x="529332" y="10688"/>
                  </a:lnTo>
                  <a:lnTo>
                    <a:pt x="518991" y="9955"/>
                  </a:lnTo>
                  <a:lnTo>
                    <a:pt x="518991" y="9955"/>
                  </a:lnTo>
                  <a:lnTo>
                    <a:pt x="507917" y="9223"/>
                  </a:lnTo>
                  <a:lnTo>
                    <a:pt x="507917" y="9223"/>
                  </a:lnTo>
                  <a:lnTo>
                    <a:pt x="496111" y="8473"/>
                  </a:lnTo>
                  <a:lnTo>
                    <a:pt x="496111" y="8473"/>
                  </a:lnTo>
                  <a:lnTo>
                    <a:pt x="483555" y="7741"/>
                  </a:lnTo>
                  <a:lnTo>
                    <a:pt x="483555" y="7741"/>
                  </a:lnTo>
                  <a:lnTo>
                    <a:pt x="471016" y="7008"/>
                  </a:lnTo>
                  <a:lnTo>
                    <a:pt x="471016" y="7008"/>
                  </a:lnTo>
                  <a:lnTo>
                    <a:pt x="458460" y="6258"/>
                  </a:lnTo>
                  <a:lnTo>
                    <a:pt x="445172" y="5526"/>
                  </a:lnTo>
                  <a:lnTo>
                    <a:pt x="445172" y="5526"/>
                  </a:lnTo>
                  <a:lnTo>
                    <a:pt x="431151" y="4793"/>
                  </a:lnTo>
                  <a:lnTo>
                    <a:pt x="417112" y="4793"/>
                  </a:lnTo>
                  <a:lnTo>
                    <a:pt x="403091" y="4061"/>
                  </a:lnTo>
                  <a:lnTo>
                    <a:pt x="388320" y="4061"/>
                  </a:lnTo>
                  <a:lnTo>
                    <a:pt x="373567" y="3311"/>
                  </a:lnTo>
                  <a:lnTo>
                    <a:pt x="248791" y="3311"/>
                  </a:lnTo>
                  <a:lnTo>
                    <a:pt x="234037" y="4061"/>
                  </a:lnTo>
                  <a:lnTo>
                    <a:pt x="219267" y="4061"/>
                  </a:lnTo>
                  <a:lnTo>
                    <a:pt x="205246" y="4793"/>
                  </a:lnTo>
                  <a:lnTo>
                    <a:pt x="191207" y="4793"/>
                  </a:lnTo>
                  <a:lnTo>
                    <a:pt x="177186" y="5526"/>
                  </a:lnTo>
                  <a:lnTo>
                    <a:pt x="177186" y="5526"/>
                  </a:lnTo>
                  <a:lnTo>
                    <a:pt x="163898" y="6258"/>
                  </a:lnTo>
                  <a:lnTo>
                    <a:pt x="151342" y="7008"/>
                  </a:lnTo>
                  <a:lnTo>
                    <a:pt x="151342" y="7008"/>
                  </a:lnTo>
                  <a:lnTo>
                    <a:pt x="138803" y="7741"/>
                  </a:lnTo>
                  <a:lnTo>
                    <a:pt x="138803" y="7741"/>
                  </a:lnTo>
                  <a:lnTo>
                    <a:pt x="126247" y="8473"/>
                  </a:lnTo>
                  <a:lnTo>
                    <a:pt x="126247" y="8473"/>
                  </a:lnTo>
                  <a:lnTo>
                    <a:pt x="115173" y="9223"/>
                  </a:lnTo>
                  <a:lnTo>
                    <a:pt x="115173" y="9223"/>
                  </a:lnTo>
                  <a:lnTo>
                    <a:pt x="103367" y="9955"/>
                  </a:lnTo>
                  <a:lnTo>
                    <a:pt x="103367" y="9955"/>
                  </a:lnTo>
                  <a:lnTo>
                    <a:pt x="93026" y="10688"/>
                  </a:lnTo>
                  <a:lnTo>
                    <a:pt x="93026" y="10688"/>
                  </a:lnTo>
                  <a:lnTo>
                    <a:pt x="82684" y="11438"/>
                  </a:lnTo>
                  <a:lnTo>
                    <a:pt x="82684" y="11438"/>
                  </a:lnTo>
                  <a:lnTo>
                    <a:pt x="73093" y="12902"/>
                  </a:lnTo>
                  <a:lnTo>
                    <a:pt x="73093" y="12902"/>
                  </a:lnTo>
                  <a:lnTo>
                    <a:pt x="63501" y="13652"/>
                  </a:lnTo>
                  <a:lnTo>
                    <a:pt x="63501" y="13652"/>
                  </a:lnTo>
                  <a:lnTo>
                    <a:pt x="55375" y="14385"/>
                  </a:lnTo>
                  <a:lnTo>
                    <a:pt x="55375" y="14385"/>
                  </a:lnTo>
                  <a:lnTo>
                    <a:pt x="47248" y="15867"/>
                  </a:lnTo>
                  <a:lnTo>
                    <a:pt x="47248" y="15867"/>
                  </a:lnTo>
                  <a:lnTo>
                    <a:pt x="39871" y="16600"/>
                  </a:lnTo>
                  <a:lnTo>
                    <a:pt x="39871" y="16600"/>
                  </a:lnTo>
                  <a:lnTo>
                    <a:pt x="33227" y="18082"/>
                  </a:lnTo>
                  <a:lnTo>
                    <a:pt x="33227" y="18082"/>
                  </a:lnTo>
                  <a:lnTo>
                    <a:pt x="26583" y="18814"/>
                  </a:lnTo>
                  <a:lnTo>
                    <a:pt x="26583" y="18814"/>
                  </a:lnTo>
                  <a:lnTo>
                    <a:pt x="21421" y="20297"/>
                  </a:lnTo>
                  <a:lnTo>
                    <a:pt x="21421" y="20297"/>
                  </a:lnTo>
                  <a:lnTo>
                    <a:pt x="16242" y="21762"/>
                  </a:lnTo>
                  <a:lnTo>
                    <a:pt x="16991" y="21762"/>
                  </a:lnTo>
                  <a:lnTo>
                    <a:pt x="12562" y="22511"/>
                  </a:lnTo>
                  <a:lnTo>
                    <a:pt x="12562" y="22511"/>
                  </a:lnTo>
                  <a:lnTo>
                    <a:pt x="8865" y="23976"/>
                  </a:lnTo>
                  <a:lnTo>
                    <a:pt x="9597" y="23976"/>
                  </a:lnTo>
                  <a:lnTo>
                    <a:pt x="6650" y="25458"/>
                  </a:lnTo>
                  <a:lnTo>
                    <a:pt x="6650" y="24726"/>
                  </a:lnTo>
                  <a:lnTo>
                    <a:pt x="5168" y="26191"/>
                  </a:lnTo>
                  <a:lnTo>
                    <a:pt x="5168" y="26191"/>
                  </a:lnTo>
                  <a:lnTo>
                    <a:pt x="3703" y="27673"/>
                  </a:lnTo>
                  <a:lnTo>
                    <a:pt x="4435" y="26941"/>
                  </a:lnTo>
                  <a:lnTo>
                    <a:pt x="3703" y="28406"/>
                  </a:lnTo>
                  <a:lnTo>
                    <a:pt x="3703" y="27673"/>
                  </a:lnTo>
                  <a:lnTo>
                    <a:pt x="4435" y="28406"/>
                  </a:lnTo>
                  <a:lnTo>
                    <a:pt x="3703" y="28406"/>
                  </a:lnTo>
                  <a:lnTo>
                    <a:pt x="5168" y="29156"/>
                  </a:lnTo>
                  <a:lnTo>
                    <a:pt x="4435" y="29156"/>
                  </a:lnTo>
                  <a:lnTo>
                    <a:pt x="6650" y="30621"/>
                  </a:lnTo>
                  <a:lnTo>
                    <a:pt x="6650" y="30621"/>
                  </a:lnTo>
                  <a:lnTo>
                    <a:pt x="9597" y="32103"/>
                  </a:lnTo>
                  <a:lnTo>
                    <a:pt x="8865" y="31370"/>
                  </a:lnTo>
                  <a:lnTo>
                    <a:pt x="12562" y="32853"/>
                  </a:lnTo>
                  <a:lnTo>
                    <a:pt x="12562" y="32853"/>
                  </a:lnTo>
                  <a:lnTo>
                    <a:pt x="16991" y="34318"/>
                  </a:lnTo>
                  <a:lnTo>
                    <a:pt x="16242" y="34318"/>
                  </a:lnTo>
                  <a:lnTo>
                    <a:pt x="21421" y="35068"/>
                  </a:lnTo>
                  <a:lnTo>
                    <a:pt x="21421" y="35068"/>
                  </a:lnTo>
                  <a:lnTo>
                    <a:pt x="26583" y="36532"/>
                  </a:lnTo>
                  <a:lnTo>
                    <a:pt x="26583" y="36532"/>
                  </a:lnTo>
                  <a:lnTo>
                    <a:pt x="33227" y="38015"/>
                  </a:lnTo>
                  <a:lnTo>
                    <a:pt x="33227" y="38015"/>
                  </a:lnTo>
                  <a:lnTo>
                    <a:pt x="39871" y="38747"/>
                  </a:lnTo>
                  <a:lnTo>
                    <a:pt x="39871" y="38747"/>
                  </a:lnTo>
                  <a:lnTo>
                    <a:pt x="47248" y="40229"/>
                  </a:lnTo>
                  <a:lnTo>
                    <a:pt x="47248" y="40229"/>
                  </a:lnTo>
                  <a:lnTo>
                    <a:pt x="55375" y="40962"/>
                  </a:lnTo>
                  <a:lnTo>
                    <a:pt x="55375" y="40962"/>
                  </a:lnTo>
                  <a:lnTo>
                    <a:pt x="63501" y="41712"/>
                  </a:lnTo>
                  <a:lnTo>
                    <a:pt x="63501" y="41712"/>
                  </a:lnTo>
                  <a:lnTo>
                    <a:pt x="73093" y="43177"/>
                  </a:lnTo>
                  <a:lnTo>
                    <a:pt x="73093" y="43177"/>
                  </a:lnTo>
                  <a:lnTo>
                    <a:pt x="82684" y="43927"/>
                  </a:lnTo>
                  <a:lnTo>
                    <a:pt x="82684" y="43927"/>
                  </a:lnTo>
                  <a:lnTo>
                    <a:pt x="93026" y="44659"/>
                  </a:lnTo>
                  <a:lnTo>
                    <a:pt x="93026" y="44659"/>
                  </a:lnTo>
                  <a:lnTo>
                    <a:pt x="103367" y="45391"/>
                  </a:lnTo>
                  <a:lnTo>
                    <a:pt x="103367" y="45391"/>
                  </a:lnTo>
                  <a:lnTo>
                    <a:pt x="115173" y="46874"/>
                  </a:lnTo>
                  <a:lnTo>
                    <a:pt x="115173" y="46874"/>
                  </a:lnTo>
                  <a:lnTo>
                    <a:pt x="126247" y="47606"/>
                  </a:lnTo>
                  <a:lnTo>
                    <a:pt x="126247" y="47606"/>
                  </a:lnTo>
                  <a:lnTo>
                    <a:pt x="138803" y="48338"/>
                  </a:lnTo>
                  <a:lnTo>
                    <a:pt x="138803" y="48338"/>
                  </a:lnTo>
                  <a:lnTo>
                    <a:pt x="151342" y="49089"/>
                  </a:lnTo>
                  <a:lnTo>
                    <a:pt x="163898" y="49089"/>
                  </a:lnTo>
                  <a:lnTo>
                    <a:pt x="177186" y="49821"/>
                  </a:lnTo>
                  <a:lnTo>
                    <a:pt x="177186" y="49821"/>
                  </a:lnTo>
                  <a:lnTo>
                    <a:pt x="191207" y="50553"/>
                  </a:lnTo>
                  <a:lnTo>
                    <a:pt x="191207" y="50553"/>
                  </a:lnTo>
                  <a:lnTo>
                    <a:pt x="205246" y="51303"/>
                  </a:lnTo>
                  <a:lnTo>
                    <a:pt x="219267" y="51303"/>
                  </a:lnTo>
                  <a:lnTo>
                    <a:pt x="234037" y="52036"/>
                  </a:lnTo>
                  <a:lnTo>
                    <a:pt x="248791" y="52036"/>
                  </a:lnTo>
                  <a:lnTo>
                    <a:pt x="279798" y="52768"/>
                  </a:lnTo>
                  <a:lnTo>
                    <a:pt x="342561" y="52768"/>
                  </a:lnTo>
                  <a:lnTo>
                    <a:pt x="373567" y="52036"/>
                  </a:lnTo>
                  <a:lnTo>
                    <a:pt x="388320" y="52036"/>
                  </a:lnTo>
                  <a:lnTo>
                    <a:pt x="403091" y="51303"/>
                  </a:lnTo>
                  <a:lnTo>
                    <a:pt x="417112" y="51303"/>
                  </a:lnTo>
                  <a:lnTo>
                    <a:pt x="431151" y="50553"/>
                  </a:lnTo>
                  <a:lnTo>
                    <a:pt x="431151" y="50553"/>
                  </a:lnTo>
                  <a:lnTo>
                    <a:pt x="445172" y="49821"/>
                  </a:lnTo>
                  <a:lnTo>
                    <a:pt x="445172" y="49821"/>
                  </a:lnTo>
                  <a:lnTo>
                    <a:pt x="458460" y="49089"/>
                  </a:lnTo>
                  <a:lnTo>
                    <a:pt x="471016" y="49089"/>
                  </a:lnTo>
                  <a:lnTo>
                    <a:pt x="483555" y="48338"/>
                  </a:lnTo>
                  <a:lnTo>
                    <a:pt x="483555" y="48338"/>
                  </a:lnTo>
                  <a:lnTo>
                    <a:pt x="496111" y="47606"/>
                  </a:lnTo>
                  <a:lnTo>
                    <a:pt x="496111" y="47606"/>
                  </a:lnTo>
                  <a:lnTo>
                    <a:pt x="507917" y="46874"/>
                  </a:lnTo>
                  <a:lnTo>
                    <a:pt x="507917" y="46874"/>
                  </a:lnTo>
                  <a:lnTo>
                    <a:pt x="518991" y="45391"/>
                  </a:lnTo>
                  <a:lnTo>
                    <a:pt x="518991" y="45391"/>
                  </a:lnTo>
                  <a:lnTo>
                    <a:pt x="529332" y="44659"/>
                  </a:lnTo>
                  <a:lnTo>
                    <a:pt x="529332" y="44659"/>
                  </a:lnTo>
                  <a:lnTo>
                    <a:pt x="539674" y="43927"/>
                  </a:lnTo>
                  <a:lnTo>
                    <a:pt x="539674" y="43927"/>
                  </a:lnTo>
                  <a:lnTo>
                    <a:pt x="549265" y="43177"/>
                  </a:lnTo>
                  <a:lnTo>
                    <a:pt x="549265" y="43177"/>
                  </a:lnTo>
                  <a:lnTo>
                    <a:pt x="558857" y="41712"/>
                  </a:lnTo>
                  <a:lnTo>
                    <a:pt x="558857" y="41712"/>
                  </a:lnTo>
                  <a:lnTo>
                    <a:pt x="566983" y="40962"/>
                  </a:lnTo>
                  <a:lnTo>
                    <a:pt x="566983" y="40962"/>
                  </a:lnTo>
                  <a:lnTo>
                    <a:pt x="575110" y="40229"/>
                  </a:lnTo>
                  <a:lnTo>
                    <a:pt x="575110" y="40229"/>
                  </a:lnTo>
                  <a:lnTo>
                    <a:pt x="582486" y="38747"/>
                  </a:lnTo>
                  <a:lnTo>
                    <a:pt x="582486" y="38747"/>
                  </a:lnTo>
                  <a:lnTo>
                    <a:pt x="589131" y="38015"/>
                  </a:lnTo>
                  <a:lnTo>
                    <a:pt x="589131" y="38015"/>
                  </a:lnTo>
                  <a:lnTo>
                    <a:pt x="595775" y="36532"/>
                  </a:lnTo>
                  <a:lnTo>
                    <a:pt x="595775" y="36532"/>
                  </a:lnTo>
                  <a:lnTo>
                    <a:pt x="600937" y="35068"/>
                  </a:lnTo>
                  <a:lnTo>
                    <a:pt x="600937" y="35068"/>
                  </a:lnTo>
                  <a:lnTo>
                    <a:pt x="606116" y="34318"/>
                  </a:lnTo>
                  <a:lnTo>
                    <a:pt x="606116" y="34318"/>
                  </a:lnTo>
                  <a:lnTo>
                    <a:pt x="609796" y="32853"/>
                  </a:lnTo>
                  <a:lnTo>
                    <a:pt x="609796" y="32853"/>
                  </a:lnTo>
                  <a:lnTo>
                    <a:pt x="613493" y="31370"/>
                  </a:lnTo>
                  <a:lnTo>
                    <a:pt x="613493" y="32103"/>
                  </a:lnTo>
                  <a:lnTo>
                    <a:pt x="615708" y="30621"/>
                  </a:lnTo>
                  <a:lnTo>
                    <a:pt x="615708" y="30621"/>
                  </a:lnTo>
                  <a:lnTo>
                    <a:pt x="617922" y="29156"/>
                  </a:lnTo>
                  <a:lnTo>
                    <a:pt x="617190" y="29156"/>
                  </a:lnTo>
                  <a:lnTo>
                    <a:pt x="618655" y="28406"/>
                  </a:lnTo>
                  <a:lnTo>
                    <a:pt x="617922" y="28406"/>
                  </a:lnTo>
                  <a:lnTo>
                    <a:pt x="618655" y="27673"/>
                  </a:lnTo>
                  <a:lnTo>
                    <a:pt x="618655" y="28406"/>
                  </a:lnTo>
                  <a:close/>
                  <a:moveTo>
                    <a:pt x="621620" y="27673"/>
                  </a:moveTo>
                  <a:lnTo>
                    <a:pt x="621620" y="185653"/>
                  </a:lnTo>
                  <a:lnTo>
                    <a:pt x="620887" y="187868"/>
                  </a:lnTo>
                  <a:lnTo>
                    <a:pt x="619405" y="189351"/>
                  </a:lnTo>
                  <a:lnTo>
                    <a:pt x="617190" y="190833"/>
                  </a:lnTo>
                  <a:lnTo>
                    <a:pt x="614226" y="192315"/>
                  </a:lnTo>
                  <a:lnTo>
                    <a:pt x="610546" y="193780"/>
                  </a:lnTo>
                  <a:lnTo>
                    <a:pt x="606849" y="194530"/>
                  </a:lnTo>
                  <a:lnTo>
                    <a:pt x="601687" y="195995"/>
                  </a:lnTo>
                  <a:lnTo>
                    <a:pt x="596507" y="197477"/>
                  </a:lnTo>
                  <a:lnTo>
                    <a:pt x="589863" y="198209"/>
                  </a:lnTo>
                  <a:lnTo>
                    <a:pt x="583219" y="199692"/>
                  </a:lnTo>
                  <a:lnTo>
                    <a:pt x="575842" y="200424"/>
                  </a:lnTo>
                  <a:lnTo>
                    <a:pt x="567716" y="201906"/>
                  </a:lnTo>
                  <a:lnTo>
                    <a:pt x="558857" y="202639"/>
                  </a:lnTo>
                  <a:lnTo>
                    <a:pt x="549998" y="203389"/>
                  </a:lnTo>
                  <a:lnTo>
                    <a:pt x="540406" y="204854"/>
                  </a:lnTo>
                  <a:lnTo>
                    <a:pt x="530065" y="205604"/>
                  </a:lnTo>
                  <a:lnTo>
                    <a:pt x="518991" y="206336"/>
                  </a:lnTo>
                  <a:lnTo>
                    <a:pt x="507917" y="207068"/>
                  </a:lnTo>
                  <a:lnTo>
                    <a:pt x="496111" y="207801"/>
                  </a:lnTo>
                  <a:lnTo>
                    <a:pt x="484305" y="208551"/>
                  </a:lnTo>
                  <a:lnTo>
                    <a:pt x="471749" y="209283"/>
                  </a:lnTo>
                  <a:lnTo>
                    <a:pt x="458460" y="210016"/>
                  </a:lnTo>
                  <a:lnTo>
                    <a:pt x="445172" y="210766"/>
                  </a:lnTo>
                  <a:lnTo>
                    <a:pt x="431883" y="211498"/>
                  </a:lnTo>
                  <a:lnTo>
                    <a:pt x="417862" y="211498"/>
                  </a:lnTo>
                  <a:lnTo>
                    <a:pt x="403091" y="212230"/>
                  </a:lnTo>
                  <a:lnTo>
                    <a:pt x="388320" y="212230"/>
                  </a:lnTo>
                  <a:lnTo>
                    <a:pt x="373567" y="212980"/>
                  </a:lnTo>
                  <a:lnTo>
                    <a:pt x="248791" y="212980"/>
                  </a:lnTo>
                  <a:lnTo>
                    <a:pt x="234037" y="212230"/>
                  </a:lnTo>
                  <a:lnTo>
                    <a:pt x="219267" y="212230"/>
                  </a:lnTo>
                  <a:lnTo>
                    <a:pt x="205246" y="211498"/>
                  </a:lnTo>
                  <a:lnTo>
                    <a:pt x="191207" y="211498"/>
                  </a:lnTo>
                  <a:lnTo>
                    <a:pt x="177186" y="210766"/>
                  </a:lnTo>
                  <a:lnTo>
                    <a:pt x="163898" y="210016"/>
                  </a:lnTo>
                  <a:lnTo>
                    <a:pt x="151342" y="209283"/>
                  </a:lnTo>
                  <a:lnTo>
                    <a:pt x="138803" y="208551"/>
                  </a:lnTo>
                  <a:lnTo>
                    <a:pt x="126247" y="207801"/>
                  </a:lnTo>
                  <a:lnTo>
                    <a:pt x="114441" y="207068"/>
                  </a:lnTo>
                  <a:lnTo>
                    <a:pt x="103367" y="206336"/>
                  </a:lnTo>
                  <a:lnTo>
                    <a:pt x="93026" y="205604"/>
                  </a:lnTo>
                  <a:lnTo>
                    <a:pt x="82684" y="204854"/>
                  </a:lnTo>
                  <a:lnTo>
                    <a:pt x="72360" y="203389"/>
                  </a:lnTo>
                  <a:lnTo>
                    <a:pt x="63501" y="202639"/>
                  </a:lnTo>
                  <a:lnTo>
                    <a:pt x="54642" y="201906"/>
                  </a:lnTo>
                  <a:lnTo>
                    <a:pt x="46516" y="200424"/>
                  </a:lnTo>
                  <a:lnTo>
                    <a:pt x="39139" y="199692"/>
                  </a:lnTo>
                  <a:lnTo>
                    <a:pt x="32495" y="198209"/>
                  </a:lnTo>
                  <a:lnTo>
                    <a:pt x="26583" y="197477"/>
                  </a:lnTo>
                  <a:lnTo>
                    <a:pt x="20671" y="195995"/>
                  </a:lnTo>
                  <a:lnTo>
                    <a:pt x="15509" y="194530"/>
                  </a:lnTo>
                  <a:lnTo>
                    <a:pt x="11812" y="193780"/>
                  </a:lnTo>
                  <a:lnTo>
                    <a:pt x="8133" y="192315"/>
                  </a:lnTo>
                  <a:lnTo>
                    <a:pt x="5168" y="190833"/>
                  </a:lnTo>
                  <a:lnTo>
                    <a:pt x="2953" y="189351"/>
                  </a:lnTo>
                  <a:lnTo>
                    <a:pt x="1488" y="187868"/>
                  </a:lnTo>
                  <a:lnTo>
                    <a:pt x="738" y="185653"/>
                  </a:lnTo>
                  <a:lnTo>
                    <a:pt x="738" y="27673"/>
                  </a:lnTo>
                  <a:lnTo>
                    <a:pt x="3703" y="27673"/>
                  </a:lnTo>
                  <a:lnTo>
                    <a:pt x="3703" y="185653"/>
                  </a:lnTo>
                  <a:lnTo>
                    <a:pt x="3703" y="184921"/>
                  </a:lnTo>
                  <a:lnTo>
                    <a:pt x="4435" y="186403"/>
                  </a:lnTo>
                  <a:lnTo>
                    <a:pt x="3703" y="185671"/>
                  </a:lnTo>
                  <a:lnTo>
                    <a:pt x="5185" y="187136"/>
                  </a:lnTo>
                  <a:lnTo>
                    <a:pt x="4435" y="187136"/>
                  </a:lnTo>
                  <a:lnTo>
                    <a:pt x="6650" y="187886"/>
                  </a:lnTo>
                  <a:lnTo>
                    <a:pt x="6650" y="187886"/>
                  </a:lnTo>
                  <a:lnTo>
                    <a:pt x="9615" y="189351"/>
                  </a:lnTo>
                  <a:lnTo>
                    <a:pt x="8865" y="189351"/>
                  </a:lnTo>
                  <a:lnTo>
                    <a:pt x="12562" y="190833"/>
                  </a:lnTo>
                  <a:lnTo>
                    <a:pt x="12562" y="190833"/>
                  </a:lnTo>
                  <a:lnTo>
                    <a:pt x="16991" y="191565"/>
                  </a:lnTo>
                  <a:lnTo>
                    <a:pt x="16259" y="191565"/>
                  </a:lnTo>
                  <a:lnTo>
                    <a:pt x="21421" y="193047"/>
                  </a:lnTo>
                  <a:lnTo>
                    <a:pt x="21421" y="193047"/>
                  </a:lnTo>
                  <a:lnTo>
                    <a:pt x="26583" y="194530"/>
                  </a:lnTo>
                  <a:lnTo>
                    <a:pt x="26583" y="194530"/>
                  </a:lnTo>
                  <a:lnTo>
                    <a:pt x="33227" y="195262"/>
                  </a:lnTo>
                  <a:lnTo>
                    <a:pt x="33227" y="195262"/>
                  </a:lnTo>
                  <a:lnTo>
                    <a:pt x="39871" y="196745"/>
                  </a:lnTo>
                  <a:lnTo>
                    <a:pt x="39871" y="196745"/>
                  </a:lnTo>
                  <a:lnTo>
                    <a:pt x="47266" y="197477"/>
                  </a:lnTo>
                  <a:lnTo>
                    <a:pt x="47266" y="197477"/>
                  </a:lnTo>
                  <a:lnTo>
                    <a:pt x="55375" y="198959"/>
                  </a:lnTo>
                  <a:lnTo>
                    <a:pt x="55375" y="198959"/>
                  </a:lnTo>
                  <a:lnTo>
                    <a:pt x="63501" y="199692"/>
                  </a:lnTo>
                  <a:lnTo>
                    <a:pt x="63501" y="199692"/>
                  </a:lnTo>
                  <a:lnTo>
                    <a:pt x="73093" y="200424"/>
                  </a:lnTo>
                  <a:lnTo>
                    <a:pt x="73093" y="200424"/>
                  </a:lnTo>
                  <a:lnTo>
                    <a:pt x="82702" y="201906"/>
                  </a:lnTo>
                  <a:lnTo>
                    <a:pt x="82702" y="201906"/>
                  </a:lnTo>
                  <a:lnTo>
                    <a:pt x="93026" y="202639"/>
                  </a:lnTo>
                  <a:lnTo>
                    <a:pt x="93026" y="202639"/>
                  </a:lnTo>
                  <a:lnTo>
                    <a:pt x="103367" y="203389"/>
                  </a:lnTo>
                  <a:lnTo>
                    <a:pt x="103367" y="203389"/>
                  </a:lnTo>
                  <a:lnTo>
                    <a:pt x="115173" y="204121"/>
                  </a:lnTo>
                  <a:lnTo>
                    <a:pt x="115173" y="204121"/>
                  </a:lnTo>
                  <a:lnTo>
                    <a:pt x="126247" y="204854"/>
                  </a:lnTo>
                  <a:lnTo>
                    <a:pt x="126247" y="204854"/>
                  </a:lnTo>
                  <a:lnTo>
                    <a:pt x="138803" y="205586"/>
                  </a:lnTo>
                  <a:lnTo>
                    <a:pt x="138803" y="205586"/>
                  </a:lnTo>
                  <a:lnTo>
                    <a:pt x="151359" y="206336"/>
                  </a:lnTo>
                  <a:lnTo>
                    <a:pt x="151359" y="206336"/>
                  </a:lnTo>
                  <a:lnTo>
                    <a:pt x="163898" y="207068"/>
                  </a:lnTo>
                  <a:lnTo>
                    <a:pt x="177186" y="207801"/>
                  </a:lnTo>
                  <a:lnTo>
                    <a:pt x="191225" y="207801"/>
                  </a:lnTo>
                  <a:lnTo>
                    <a:pt x="205246" y="208551"/>
                  </a:lnTo>
                  <a:lnTo>
                    <a:pt x="205246" y="208551"/>
                  </a:lnTo>
                  <a:lnTo>
                    <a:pt x="219267" y="209283"/>
                  </a:lnTo>
                  <a:lnTo>
                    <a:pt x="234037" y="209283"/>
                  </a:lnTo>
                  <a:lnTo>
                    <a:pt x="248808" y="210016"/>
                  </a:lnTo>
                  <a:lnTo>
                    <a:pt x="373567" y="210016"/>
                  </a:lnTo>
                  <a:lnTo>
                    <a:pt x="388338" y="209283"/>
                  </a:lnTo>
                  <a:lnTo>
                    <a:pt x="403091" y="209283"/>
                  </a:lnTo>
                  <a:lnTo>
                    <a:pt x="417130" y="208551"/>
                  </a:lnTo>
                  <a:lnTo>
                    <a:pt x="417130" y="208551"/>
                  </a:lnTo>
                  <a:lnTo>
                    <a:pt x="431151" y="207801"/>
                  </a:lnTo>
                  <a:lnTo>
                    <a:pt x="445172" y="207801"/>
                  </a:lnTo>
                  <a:lnTo>
                    <a:pt x="458460" y="207068"/>
                  </a:lnTo>
                  <a:lnTo>
                    <a:pt x="458460" y="207068"/>
                  </a:lnTo>
                  <a:lnTo>
                    <a:pt x="471016" y="206336"/>
                  </a:lnTo>
                  <a:lnTo>
                    <a:pt x="483572" y="205586"/>
                  </a:lnTo>
                  <a:lnTo>
                    <a:pt x="483572" y="205586"/>
                  </a:lnTo>
                  <a:lnTo>
                    <a:pt x="496111" y="204854"/>
                  </a:lnTo>
                  <a:lnTo>
                    <a:pt x="496111" y="204854"/>
                  </a:lnTo>
                  <a:lnTo>
                    <a:pt x="507935" y="204121"/>
                  </a:lnTo>
                  <a:lnTo>
                    <a:pt x="507935" y="204121"/>
                  </a:lnTo>
                  <a:lnTo>
                    <a:pt x="519008" y="203389"/>
                  </a:lnTo>
                  <a:lnTo>
                    <a:pt x="519008" y="203389"/>
                  </a:lnTo>
                  <a:lnTo>
                    <a:pt x="529332" y="202639"/>
                  </a:lnTo>
                  <a:lnTo>
                    <a:pt x="529332" y="202639"/>
                  </a:lnTo>
                  <a:lnTo>
                    <a:pt x="539674" y="201906"/>
                  </a:lnTo>
                  <a:lnTo>
                    <a:pt x="539674" y="201906"/>
                  </a:lnTo>
                  <a:lnTo>
                    <a:pt x="549265" y="200424"/>
                  </a:lnTo>
                  <a:lnTo>
                    <a:pt x="549265" y="200424"/>
                  </a:lnTo>
                  <a:lnTo>
                    <a:pt x="558874" y="199692"/>
                  </a:lnTo>
                  <a:lnTo>
                    <a:pt x="558874" y="199692"/>
                  </a:lnTo>
                  <a:lnTo>
                    <a:pt x="566983" y="198959"/>
                  </a:lnTo>
                  <a:lnTo>
                    <a:pt x="566983" y="198959"/>
                  </a:lnTo>
                  <a:lnTo>
                    <a:pt x="575110" y="197477"/>
                  </a:lnTo>
                  <a:lnTo>
                    <a:pt x="575110" y="197477"/>
                  </a:lnTo>
                  <a:lnTo>
                    <a:pt x="582486" y="196745"/>
                  </a:lnTo>
                  <a:lnTo>
                    <a:pt x="582486" y="196745"/>
                  </a:lnTo>
                  <a:lnTo>
                    <a:pt x="589131" y="195262"/>
                  </a:lnTo>
                  <a:lnTo>
                    <a:pt x="589131" y="195262"/>
                  </a:lnTo>
                  <a:lnTo>
                    <a:pt x="595775" y="194530"/>
                  </a:lnTo>
                  <a:lnTo>
                    <a:pt x="595775" y="194530"/>
                  </a:lnTo>
                  <a:lnTo>
                    <a:pt x="600954" y="193047"/>
                  </a:lnTo>
                  <a:lnTo>
                    <a:pt x="600954" y="193047"/>
                  </a:lnTo>
                  <a:lnTo>
                    <a:pt x="606116" y="191565"/>
                  </a:lnTo>
                  <a:lnTo>
                    <a:pt x="606116" y="191565"/>
                  </a:lnTo>
                  <a:lnTo>
                    <a:pt x="609813" y="190833"/>
                  </a:lnTo>
                  <a:lnTo>
                    <a:pt x="609813" y="190833"/>
                  </a:lnTo>
                  <a:lnTo>
                    <a:pt x="613493" y="189351"/>
                  </a:lnTo>
                  <a:lnTo>
                    <a:pt x="613493" y="189351"/>
                  </a:lnTo>
                  <a:lnTo>
                    <a:pt x="615708" y="187886"/>
                  </a:lnTo>
                  <a:lnTo>
                    <a:pt x="615708" y="187886"/>
                  </a:lnTo>
                  <a:lnTo>
                    <a:pt x="617922" y="187136"/>
                  </a:lnTo>
                  <a:lnTo>
                    <a:pt x="617190" y="187136"/>
                  </a:lnTo>
                  <a:lnTo>
                    <a:pt x="618672" y="185671"/>
                  </a:lnTo>
                  <a:lnTo>
                    <a:pt x="617922" y="186403"/>
                  </a:lnTo>
                  <a:lnTo>
                    <a:pt x="618672" y="184921"/>
                  </a:lnTo>
                  <a:lnTo>
                    <a:pt x="618672" y="185653"/>
                  </a:lnTo>
                  <a:lnTo>
                    <a:pt x="618672" y="27673"/>
                  </a:lnTo>
                </a:path>
              </a:pathLst>
            </a:custGeom>
            <a:solidFill>
              <a:srgbClr val="843C0C"/>
            </a:solidFill>
            <a:ln w="7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D5A81748-D74B-4243-941B-FFF5AE07E808}"/>
                </a:ext>
              </a:extLst>
            </p:cNvPr>
            <p:cNvSpPr txBox="1"/>
            <p:nvPr/>
          </p:nvSpPr>
          <p:spPr>
            <a:xfrm>
              <a:off x="10274032" y="4690875"/>
              <a:ext cx="269009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M</a:t>
              </a:r>
            </a:p>
          </p:txBody>
        </p: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21688F99-9727-4FC6-A7DF-EB0953FB9A60}"/>
                </a:ext>
              </a:extLst>
            </p:cNvPr>
            <p:cNvSpPr txBox="1"/>
            <p:nvPr/>
          </p:nvSpPr>
          <p:spPr>
            <a:xfrm>
              <a:off x="10361145" y="4690875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e</a:t>
              </a:r>
            </a:p>
          </p:txBody>
        </p: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6A07F529-F1FD-4B93-867C-147B4D36C4E1}"/>
                </a:ext>
              </a:extLst>
            </p:cNvPr>
            <p:cNvSpPr txBox="1"/>
            <p:nvPr/>
          </p:nvSpPr>
          <p:spPr>
            <a:xfrm>
              <a:off x="10404703" y="4690875"/>
              <a:ext cx="207488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t</a:t>
              </a:r>
            </a:p>
          </p:txBody>
        </p:sp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82B1A9F8-7E07-4FAE-AC46-433877D99C04}"/>
                </a:ext>
              </a:extLst>
            </p:cNvPr>
            <p:cNvSpPr txBox="1"/>
            <p:nvPr/>
          </p:nvSpPr>
          <p:spPr>
            <a:xfrm>
              <a:off x="10432018" y="4690875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a</a:t>
              </a:r>
            </a:p>
          </p:txBody>
        </p: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A7CCD20D-278F-461B-8762-377B1E48BC46}"/>
                </a:ext>
              </a:extLst>
            </p:cNvPr>
            <p:cNvSpPr txBox="1"/>
            <p:nvPr/>
          </p:nvSpPr>
          <p:spPr>
            <a:xfrm>
              <a:off x="10475575" y="4690875"/>
              <a:ext cx="232096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d</a:t>
              </a:r>
            </a:p>
          </p:txBody>
        </p: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957D9C78-321B-4088-81B8-20DD6EDDA2FD}"/>
                </a:ext>
              </a:extLst>
            </p:cNvPr>
            <p:cNvSpPr txBox="1"/>
            <p:nvPr/>
          </p:nvSpPr>
          <p:spPr>
            <a:xfrm>
              <a:off x="10525038" y="4690875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a</a:t>
              </a:r>
            </a:p>
          </p:txBody>
        </p: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C44FD9E7-1790-4536-BFE9-6F59F32B34F0}"/>
                </a:ext>
              </a:extLst>
            </p:cNvPr>
            <p:cNvSpPr txBox="1"/>
            <p:nvPr/>
          </p:nvSpPr>
          <p:spPr>
            <a:xfrm>
              <a:off x="10568595" y="4690875"/>
              <a:ext cx="207488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t</a:t>
              </a:r>
            </a:p>
          </p:txBody>
        </p: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7F07DA51-157B-4274-9184-83D324996372}"/>
                </a:ext>
              </a:extLst>
            </p:cNvPr>
            <p:cNvSpPr txBox="1"/>
            <p:nvPr/>
          </p:nvSpPr>
          <p:spPr>
            <a:xfrm>
              <a:off x="10595910" y="4690875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a</a:t>
              </a:r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D24628C9-A8B3-453B-A155-929FA6FD425D}"/>
                </a:ext>
              </a:extLst>
            </p:cNvPr>
            <p:cNvSpPr/>
            <p:nvPr/>
          </p:nvSpPr>
          <p:spPr>
            <a:xfrm>
              <a:off x="10090832" y="3503714"/>
              <a:ext cx="914693" cy="220729"/>
            </a:xfrm>
            <a:custGeom>
              <a:avLst/>
              <a:gdLst>
                <a:gd name="connsiteX0" fmla="*/ 738 w 914693"/>
                <a:gd name="connsiteY0" fmla="*/ 37090 h 220729"/>
                <a:gd name="connsiteX1" fmla="*/ 37657 w 914693"/>
                <a:gd name="connsiteY1" fmla="*/ 178 h 220729"/>
                <a:gd name="connsiteX2" fmla="*/ 878514 w 914693"/>
                <a:gd name="connsiteY2" fmla="*/ 178 h 220729"/>
                <a:gd name="connsiteX3" fmla="*/ 915432 w 914693"/>
                <a:gd name="connsiteY3" fmla="*/ 37090 h 220729"/>
                <a:gd name="connsiteX4" fmla="*/ 915432 w 914693"/>
                <a:gd name="connsiteY4" fmla="*/ 184739 h 220729"/>
                <a:gd name="connsiteX5" fmla="*/ 878514 w 914693"/>
                <a:gd name="connsiteY5" fmla="*/ 220907 h 220729"/>
                <a:gd name="connsiteX6" fmla="*/ 37657 w 914693"/>
                <a:gd name="connsiteY6" fmla="*/ 220907 h 220729"/>
                <a:gd name="connsiteX7" fmla="*/ 738 w 914693"/>
                <a:gd name="connsiteY7" fmla="*/ 184739 h 220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14693" h="220729">
                  <a:moveTo>
                    <a:pt x="738" y="37090"/>
                  </a:moveTo>
                  <a:cubicBezTo>
                    <a:pt x="738" y="16419"/>
                    <a:pt x="17724" y="178"/>
                    <a:pt x="37657" y="178"/>
                  </a:cubicBezTo>
                  <a:lnTo>
                    <a:pt x="878514" y="178"/>
                  </a:lnTo>
                  <a:cubicBezTo>
                    <a:pt x="898447" y="178"/>
                    <a:pt x="915432" y="16419"/>
                    <a:pt x="915432" y="37090"/>
                  </a:cubicBezTo>
                  <a:lnTo>
                    <a:pt x="915432" y="184739"/>
                  </a:lnTo>
                  <a:cubicBezTo>
                    <a:pt x="915432" y="204671"/>
                    <a:pt x="898447" y="220907"/>
                    <a:pt x="878514" y="220907"/>
                  </a:cubicBezTo>
                  <a:lnTo>
                    <a:pt x="37657" y="220907"/>
                  </a:lnTo>
                  <a:cubicBezTo>
                    <a:pt x="17724" y="220907"/>
                    <a:pt x="738" y="204671"/>
                    <a:pt x="738" y="184739"/>
                  </a:cubicBezTo>
                </a:path>
              </a:pathLst>
            </a:custGeom>
            <a:solidFill>
              <a:srgbClr val="FF6600"/>
            </a:solidFill>
            <a:ln w="7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2582F786-B282-47FA-B333-C94E9EC730F6}"/>
                </a:ext>
              </a:extLst>
            </p:cNvPr>
            <p:cNvSpPr/>
            <p:nvPr/>
          </p:nvSpPr>
          <p:spPr>
            <a:xfrm>
              <a:off x="10089350" y="3502237"/>
              <a:ext cx="917658" cy="224438"/>
            </a:xfrm>
            <a:custGeom>
              <a:avLst/>
              <a:gdLst>
                <a:gd name="connsiteX0" fmla="*/ 738 w 917658"/>
                <a:gd name="connsiteY0" fmla="*/ 38567 h 224438"/>
                <a:gd name="connsiteX1" fmla="*/ 1488 w 917658"/>
                <a:gd name="connsiteY1" fmla="*/ 34877 h 224438"/>
                <a:gd name="connsiteX2" fmla="*/ 1488 w 917658"/>
                <a:gd name="connsiteY2" fmla="*/ 31185 h 224438"/>
                <a:gd name="connsiteX3" fmla="*/ 2953 w 917658"/>
                <a:gd name="connsiteY3" fmla="*/ 27493 h 224438"/>
                <a:gd name="connsiteX4" fmla="*/ 3703 w 917658"/>
                <a:gd name="connsiteY4" fmla="*/ 23803 h 224438"/>
                <a:gd name="connsiteX5" fmla="*/ 5918 w 917658"/>
                <a:gd name="connsiteY5" fmla="*/ 20111 h 224438"/>
                <a:gd name="connsiteX6" fmla="*/ 7383 w 917658"/>
                <a:gd name="connsiteY6" fmla="*/ 17159 h 224438"/>
                <a:gd name="connsiteX7" fmla="*/ 12562 w 917658"/>
                <a:gd name="connsiteY7" fmla="*/ 11252 h 224438"/>
                <a:gd name="connsiteX8" fmla="*/ 17724 w 917658"/>
                <a:gd name="connsiteY8" fmla="*/ 6822 h 224438"/>
                <a:gd name="connsiteX9" fmla="*/ 21421 w 917658"/>
                <a:gd name="connsiteY9" fmla="*/ 4608 h 224438"/>
                <a:gd name="connsiteX10" fmla="*/ 24368 w 917658"/>
                <a:gd name="connsiteY10" fmla="*/ 3131 h 224438"/>
                <a:gd name="connsiteX11" fmla="*/ 28065 w 917658"/>
                <a:gd name="connsiteY11" fmla="*/ 1655 h 224438"/>
                <a:gd name="connsiteX12" fmla="*/ 31745 w 917658"/>
                <a:gd name="connsiteY12" fmla="*/ 916 h 224438"/>
                <a:gd name="connsiteX13" fmla="*/ 35442 w 917658"/>
                <a:gd name="connsiteY13" fmla="*/ 178 h 224438"/>
                <a:gd name="connsiteX14" fmla="*/ 883693 w 917658"/>
                <a:gd name="connsiteY14" fmla="*/ 178 h 224438"/>
                <a:gd name="connsiteX15" fmla="*/ 887390 w 917658"/>
                <a:gd name="connsiteY15" fmla="*/ 916 h 224438"/>
                <a:gd name="connsiteX16" fmla="*/ 891070 w 917658"/>
                <a:gd name="connsiteY16" fmla="*/ 1655 h 224438"/>
                <a:gd name="connsiteX17" fmla="*/ 894767 w 917658"/>
                <a:gd name="connsiteY17" fmla="*/ 3131 h 224438"/>
                <a:gd name="connsiteX18" fmla="*/ 897714 w 917658"/>
                <a:gd name="connsiteY18" fmla="*/ 4608 h 224438"/>
                <a:gd name="connsiteX19" fmla="*/ 901411 w 917658"/>
                <a:gd name="connsiteY19" fmla="*/ 6822 h 224438"/>
                <a:gd name="connsiteX20" fmla="*/ 906573 w 917658"/>
                <a:gd name="connsiteY20" fmla="*/ 11252 h 224438"/>
                <a:gd name="connsiteX21" fmla="*/ 911753 w 917658"/>
                <a:gd name="connsiteY21" fmla="*/ 17159 h 224438"/>
                <a:gd name="connsiteX22" fmla="*/ 913218 w 917658"/>
                <a:gd name="connsiteY22" fmla="*/ 20111 h 224438"/>
                <a:gd name="connsiteX23" fmla="*/ 915432 w 917658"/>
                <a:gd name="connsiteY23" fmla="*/ 23803 h 224438"/>
                <a:gd name="connsiteX24" fmla="*/ 916182 w 917658"/>
                <a:gd name="connsiteY24" fmla="*/ 27493 h 224438"/>
                <a:gd name="connsiteX25" fmla="*/ 917647 w 917658"/>
                <a:gd name="connsiteY25" fmla="*/ 31185 h 224438"/>
                <a:gd name="connsiteX26" fmla="*/ 917647 w 917658"/>
                <a:gd name="connsiteY26" fmla="*/ 34877 h 224438"/>
                <a:gd name="connsiteX27" fmla="*/ 918397 w 917658"/>
                <a:gd name="connsiteY27" fmla="*/ 38567 h 224438"/>
                <a:gd name="connsiteX28" fmla="*/ 918397 w 917658"/>
                <a:gd name="connsiteY28" fmla="*/ 186216 h 224438"/>
                <a:gd name="connsiteX29" fmla="*/ 917647 w 917658"/>
                <a:gd name="connsiteY29" fmla="*/ 189913 h 224438"/>
                <a:gd name="connsiteX30" fmla="*/ 917647 w 917658"/>
                <a:gd name="connsiteY30" fmla="*/ 193592 h 224438"/>
                <a:gd name="connsiteX31" fmla="*/ 916182 w 917658"/>
                <a:gd name="connsiteY31" fmla="*/ 197290 h 224438"/>
                <a:gd name="connsiteX32" fmla="*/ 915432 w 917658"/>
                <a:gd name="connsiteY32" fmla="*/ 200987 h 224438"/>
                <a:gd name="connsiteX33" fmla="*/ 913218 w 917658"/>
                <a:gd name="connsiteY33" fmla="*/ 203934 h 224438"/>
                <a:gd name="connsiteX34" fmla="*/ 911753 w 917658"/>
                <a:gd name="connsiteY34" fmla="*/ 207631 h 224438"/>
                <a:gd name="connsiteX35" fmla="*/ 906573 w 917658"/>
                <a:gd name="connsiteY35" fmla="*/ 212793 h 224438"/>
                <a:gd name="connsiteX36" fmla="*/ 901411 w 917658"/>
                <a:gd name="connsiteY36" fmla="*/ 217955 h 224438"/>
                <a:gd name="connsiteX37" fmla="*/ 897714 w 917658"/>
                <a:gd name="connsiteY37" fmla="*/ 219437 h 224438"/>
                <a:gd name="connsiteX38" fmla="*/ 894767 w 917658"/>
                <a:gd name="connsiteY38" fmla="*/ 220919 h 224438"/>
                <a:gd name="connsiteX39" fmla="*/ 891070 w 917658"/>
                <a:gd name="connsiteY39" fmla="*/ 222402 h 224438"/>
                <a:gd name="connsiteX40" fmla="*/ 887390 w 917658"/>
                <a:gd name="connsiteY40" fmla="*/ 223867 h 224438"/>
                <a:gd name="connsiteX41" fmla="*/ 883693 w 917658"/>
                <a:gd name="connsiteY41" fmla="*/ 223867 h 224438"/>
                <a:gd name="connsiteX42" fmla="*/ 879996 w 917658"/>
                <a:gd name="connsiteY42" fmla="*/ 224616 h 224438"/>
                <a:gd name="connsiteX43" fmla="*/ 39139 w 917658"/>
                <a:gd name="connsiteY43" fmla="*/ 224616 h 224438"/>
                <a:gd name="connsiteX44" fmla="*/ 35442 w 917658"/>
                <a:gd name="connsiteY44" fmla="*/ 223867 h 224438"/>
                <a:gd name="connsiteX45" fmla="*/ 31745 w 917658"/>
                <a:gd name="connsiteY45" fmla="*/ 223867 h 224438"/>
                <a:gd name="connsiteX46" fmla="*/ 28065 w 917658"/>
                <a:gd name="connsiteY46" fmla="*/ 222402 h 224438"/>
                <a:gd name="connsiteX47" fmla="*/ 24368 w 917658"/>
                <a:gd name="connsiteY47" fmla="*/ 220919 h 224438"/>
                <a:gd name="connsiteX48" fmla="*/ 21421 w 917658"/>
                <a:gd name="connsiteY48" fmla="*/ 219437 h 224438"/>
                <a:gd name="connsiteX49" fmla="*/ 17724 w 917658"/>
                <a:gd name="connsiteY49" fmla="*/ 217955 h 224438"/>
                <a:gd name="connsiteX50" fmla="*/ 12562 w 917658"/>
                <a:gd name="connsiteY50" fmla="*/ 212793 h 224438"/>
                <a:gd name="connsiteX51" fmla="*/ 7383 w 917658"/>
                <a:gd name="connsiteY51" fmla="*/ 207631 h 224438"/>
                <a:gd name="connsiteX52" fmla="*/ 5918 w 917658"/>
                <a:gd name="connsiteY52" fmla="*/ 203934 h 224438"/>
                <a:gd name="connsiteX53" fmla="*/ 3703 w 917658"/>
                <a:gd name="connsiteY53" fmla="*/ 200987 h 224438"/>
                <a:gd name="connsiteX54" fmla="*/ 2953 w 917658"/>
                <a:gd name="connsiteY54" fmla="*/ 197290 h 224438"/>
                <a:gd name="connsiteX55" fmla="*/ 1488 w 917658"/>
                <a:gd name="connsiteY55" fmla="*/ 193592 h 224438"/>
                <a:gd name="connsiteX56" fmla="*/ 1488 w 917658"/>
                <a:gd name="connsiteY56" fmla="*/ 189913 h 224438"/>
                <a:gd name="connsiteX57" fmla="*/ 738 w 917658"/>
                <a:gd name="connsiteY57" fmla="*/ 186216 h 224438"/>
                <a:gd name="connsiteX58" fmla="*/ 4435 w 917658"/>
                <a:gd name="connsiteY58" fmla="*/ 186216 h 224438"/>
                <a:gd name="connsiteX59" fmla="*/ 4435 w 917658"/>
                <a:gd name="connsiteY59" fmla="*/ 189913 h 224438"/>
                <a:gd name="connsiteX60" fmla="*/ 4435 w 917658"/>
                <a:gd name="connsiteY60" fmla="*/ 189163 h 224438"/>
                <a:gd name="connsiteX61" fmla="*/ 5168 w 917658"/>
                <a:gd name="connsiteY61" fmla="*/ 192860 h 224438"/>
                <a:gd name="connsiteX62" fmla="*/ 4435 w 917658"/>
                <a:gd name="connsiteY62" fmla="*/ 192860 h 224438"/>
                <a:gd name="connsiteX63" fmla="*/ 5918 w 917658"/>
                <a:gd name="connsiteY63" fmla="*/ 196557 h 224438"/>
                <a:gd name="connsiteX64" fmla="*/ 5918 w 917658"/>
                <a:gd name="connsiteY64" fmla="*/ 196557 h 224438"/>
                <a:gd name="connsiteX65" fmla="*/ 6650 w 917658"/>
                <a:gd name="connsiteY65" fmla="*/ 199504 h 224438"/>
                <a:gd name="connsiteX66" fmla="*/ 6650 w 917658"/>
                <a:gd name="connsiteY66" fmla="*/ 199504 h 224438"/>
                <a:gd name="connsiteX67" fmla="*/ 8133 w 917658"/>
                <a:gd name="connsiteY67" fmla="*/ 202452 h 224438"/>
                <a:gd name="connsiteX68" fmla="*/ 8133 w 917658"/>
                <a:gd name="connsiteY68" fmla="*/ 202452 h 224438"/>
                <a:gd name="connsiteX69" fmla="*/ 10347 w 917658"/>
                <a:gd name="connsiteY69" fmla="*/ 205416 h 224438"/>
                <a:gd name="connsiteX70" fmla="*/ 10347 w 917658"/>
                <a:gd name="connsiteY70" fmla="*/ 205416 h 224438"/>
                <a:gd name="connsiteX71" fmla="*/ 14777 w 917658"/>
                <a:gd name="connsiteY71" fmla="*/ 211310 h 224438"/>
                <a:gd name="connsiteX72" fmla="*/ 14044 w 917658"/>
                <a:gd name="connsiteY72" fmla="*/ 210578 h 224438"/>
                <a:gd name="connsiteX73" fmla="*/ 19939 w 917658"/>
                <a:gd name="connsiteY73" fmla="*/ 215008 h 224438"/>
                <a:gd name="connsiteX74" fmla="*/ 19939 w 917658"/>
                <a:gd name="connsiteY74" fmla="*/ 215008 h 224438"/>
                <a:gd name="connsiteX75" fmla="*/ 22903 w 917658"/>
                <a:gd name="connsiteY75" fmla="*/ 217222 h 224438"/>
                <a:gd name="connsiteX76" fmla="*/ 22153 w 917658"/>
                <a:gd name="connsiteY76" fmla="*/ 217222 h 224438"/>
                <a:gd name="connsiteX77" fmla="*/ 25851 w 917658"/>
                <a:gd name="connsiteY77" fmla="*/ 218705 h 224438"/>
                <a:gd name="connsiteX78" fmla="*/ 25851 w 917658"/>
                <a:gd name="connsiteY78" fmla="*/ 218705 h 224438"/>
                <a:gd name="connsiteX79" fmla="*/ 28798 w 917658"/>
                <a:gd name="connsiteY79" fmla="*/ 219437 h 224438"/>
                <a:gd name="connsiteX80" fmla="*/ 28798 w 917658"/>
                <a:gd name="connsiteY80" fmla="*/ 219437 h 224438"/>
                <a:gd name="connsiteX81" fmla="*/ 32495 w 917658"/>
                <a:gd name="connsiteY81" fmla="*/ 220170 h 224438"/>
                <a:gd name="connsiteX82" fmla="*/ 32495 w 917658"/>
                <a:gd name="connsiteY82" fmla="*/ 220170 h 224438"/>
                <a:gd name="connsiteX83" fmla="*/ 36192 w 917658"/>
                <a:gd name="connsiteY83" fmla="*/ 220919 h 224438"/>
                <a:gd name="connsiteX84" fmla="*/ 35442 w 917658"/>
                <a:gd name="connsiteY84" fmla="*/ 220919 h 224438"/>
                <a:gd name="connsiteX85" fmla="*/ 39872 w 917658"/>
                <a:gd name="connsiteY85" fmla="*/ 220919 h 224438"/>
                <a:gd name="connsiteX86" fmla="*/ 39139 w 917658"/>
                <a:gd name="connsiteY86" fmla="*/ 220919 h 224438"/>
                <a:gd name="connsiteX87" fmla="*/ 883693 w 917658"/>
                <a:gd name="connsiteY87" fmla="*/ 220919 h 224438"/>
                <a:gd name="connsiteX88" fmla="*/ 886658 w 917658"/>
                <a:gd name="connsiteY88" fmla="*/ 220170 h 224438"/>
                <a:gd name="connsiteX89" fmla="*/ 886658 w 917658"/>
                <a:gd name="connsiteY89" fmla="*/ 220170 h 224438"/>
                <a:gd name="connsiteX90" fmla="*/ 890337 w 917658"/>
                <a:gd name="connsiteY90" fmla="*/ 219437 h 224438"/>
                <a:gd name="connsiteX91" fmla="*/ 890337 w 917658"/>
                <a:gd name="connsiteY91" fmla="*/ 219437 h 224438"/>
                <a:gd name="connsiteX92" fmla="*/ 893302 w 917658"/>
                <a:gd name="connsiteY92" fmla="*/ 218705 h 224438"/>
                <a:gd name="connsiteX93" fmla="*/ 893302 w 917658"/>
                <a:gd name="connsiteY93" fmla="*/ 218705 h 224438"/>
                <a:gd name="connsiteX94" fmla="*/ 896982 w 917658"/>
                <a:gd name="connsiteY94" fmla="*/ 217222 h 224438"/>
                <a:gd name="connsiteX95" fmla="*/ 896249 w 917658"/>
                <a:gd name="connsiteY95" fmla="*/ 217222 h 224438"/>
                <a:gd name="connsiteX96" fmla="*/ 899946 w 917658"/>
                <a:gd name="connsiteY96" fmla="*/ 215008 h 224438"/>
                <a:gd name="connsiteX97" fmla="*/ 899197 w 917658"/>
                <a:gd name="connsiteY97" fmla="*/ 215008 h 224438"/>
                <a:gd name="connsiteX98" fmla="*/ 905108 w 917658"/>
                <a:gd name="connsiteY98" fmla="*/ 210578 h 224438"/>
                <a:gd name="connsiteX99" fmla="*/ 904376 w 917658"/>
                <a:gd name="connsiteY99" fmla="*/ 211310 h 224438"/>
                <a:gd name="connsiteX100" fmla="*/ 908805 w 917658"/>
                <a:gd name="connsiteY100" fmla="*/ 205416 h 224438"/>
                <a:gd name="connsiteX101" fmla="*/ 908805 w 917658"/>
                <a:gd name="connsiteY101" fmla="*/ 205416 h 224438"/>
                <a:gd name="connsiteX102" fmla="*/ 911020 w 917658"/>
                <a:gd name="connsiteY102" fmla="*/ 202452 h 224438"/>
                <a:gd name="connsiteX103" fmla="*/ 911020 w 917658"/>
                <a:gd name="connsiteY103" fmla="*/ 202452 h 224438"/>
                <a:gd name="connsiteX104" fmla="*/ 912485 w 917658"/>
                <a:gd name="connsiteY104" fmla="*/ 199504 h 224438"/>
                <a:gd name="connsiteX105" fmla="*/ 912485 w 917658"/>
                <a:gd name="connsiteY105" fmla="*/ 199504 h 224438"/>
                <a:gd name="connsiteX106" fmla="*/ 913235 w 917658"/>
                <a:gd name="connsiteY106" fmla="*/ 196557 h 224438"/>
                <a:gd name="connsiteX107" fmla="*/ 913235 w 917658"/>
                <a:gd name="connsiteY107" fmla="*/ 196557 h 224438"/>
                <a:gd name="connsiteX108" fmla="*/ 914700 w 917658"/>
                <a:gd name="connsiteY108" fmla="*/ 192860 h 224438"/>
                <a:gd name="connsiteX109" fmla="*/ 914700 w 917658"/>
                <a:gd name="connsiteY109" fmla="*/ 189163 h 224438"/>
                <a:gd name="connsiteX110" fmla="*/ 914700 w 917658"/>
                <a:gd name="connsiteY110" fmla="*/ 189913 h 224438"/>
                <a:gd name="connsiteX111" fmla="*/ 915450 w 917658"/>
                <a:gd name="connsiteY111" fmla="*/ 186216 h 224438"/>
                <a:gd name="connsiteX112" fmla="*/ 915450 w 917658"/>
                <a:gd name="connsiteY112" fmla="*/ 38567 h 224438"/>
                <a:gd name="connsiteX113" fmla="*/ 915450 w 917658"/>
                <a:gd name="connsiteY113" fmla="*/ 38567 h 224438"/>
                <a:gd name="connsiteX114" fmla="*/ 914700 w 917658"/>
                <a:gd name="connsiteY114" fmla="*/ 34877 h 224438"/>
                <a:gd name="connsiteX115" fmla="*/ 914700 w 917658"/>
                <a:gd name="connsiteY115" fmla="*/ 31185 h 224438"/>
                <a:gd name="connsiteX116" fmla="*/ 914700 w 917658"/>
                <a:gd name="connsiteY116" fmla="*/ 31922 h 224438"/>
                <a:gd name="connsiteX117" fmla="*/ 913235 w 917658"/>
                <a:gd name="connsiteY117" fmla="*/ 28232 h 224438"/>
                <a:gd name="connsiteX118" fmla="*/ 913235 w 917658"/>
                <a:gd name="connsiteY118" fmla="*/ 28232 h 224438"/>
                <a:gd name="connsiteX119" fmla="*/ 912485 w 917658"/>
                <a:gd name="connsiteY119" fmla="*/ 24540 h 224438"/>
                <a:gd name="connsiteX120" fmla="*/ 912485 w 917658"/>
                <a:gd name="connsiteY120" fmla="*/ 25278 h 224438"/>
                <a:gd name="connsiteX121" fmla="*/ 911020 w 917658"/>
                <a:gd name="connsiteY121" fmla="*/ 21588 h 224438"/>
                <a:gd name="connsiteX122" fmla="*/ 911020 w 917658"/>
                <a:gd name="connsiteY122" fmla="*/ 21588 h 224438"/>
                <a:gd name="connsiteX123" fmla="*/ 908805 w 917658"/>
                <a:gd name="connsiteY123" fmla="*/ 18634 h 224438"/>
                <a:gd name="connsiteX124" fmla="*/ 908805 w 917658"/>
                <a:gd name="connsiteY124" fmla="*/ 18634 h 224438"/>
                <a:gd name="connsiteX125" fmla="*/ 904376 w 917658"/>
                <a:gd name="connsiteY125" fmla="*/ 13467 h 224438"/>
                <a:gd name="connsiteX126" fmla="*/ 905108 w 917658"/>
                <a:gd name="connsiteY126" fmla="*/ 13467 h 224438"/>
                <a:gd name="connsiteX127" fmla="*/ 899197 w 917658"/>
                <a:gd name="connsiteY127" fmla="*/ 9037 h 224438"/>
                <a:gd name="connsiteX128" fmla="*/ 899197 w 917658"/>
                <a:gd name="connsiteY128" fmla="*/ 9775 h 224438"/>
                <a:gd name="connsiteX129" fmla="*/ 896249 w 917658"/>
                <a:gd name="connsiteY129" fmla="*/ 7560 h 224438"/>
                <a:gd name="connsiteX130" fmla="*/ 896982 w 917658"/>
                <a:gd name="connsiteY130" fmla="*/ 7560 h 224438"/>
                <a:gd name="connsiteX131" fmla="*/ 893302 w 917658"/>
                <a:gd name="connsiteY131" fmla="*/ 6085 h 224438"/>
                <a:gd name="connsiteX132" fmla="*/ 893302 w 917658"/>
                <a:gd name="connsiteY132" fmla="*/ 6085 h 224438"/>
                <a:gd name="connsiteX133" fmla="*/ 890337 w 917658"/>
                <a:gd name="connsiteY133" fmla="*/ 4608 h 224438"/>
                <a:gd name="connsiteX134" fmla="*/ 890337 w 917658"/>
                <a:gd name="connsiteY134" fmla="*/ 4608 h 224438"/>
                <a:gd name="connsiteX135" fmla="*/ 886658 w 917658"/>
                <a:gd name="connsiteY135" fmla="*/ 3868 h 224438"/>
                <a:gd name="connsiteX136" fmla="*/ 886658 w 917658"/>
                <a:gd name="connsiteY136" fmla="*/ 3868 h 224438"/>
                <a:gd name="connsiteX137" fmla="*/ 883693 w 917658"/>
                <a:gd name="connsiteY137" fmla="*/ 3131 h 224438"/>
                <a:gd name="connsiteX138" fmla="*/ 39139 w 917658"/>
                <a:gd name="connsiteY138" fmla="*/ 3131 h 224438"/>
                <a:gd name="connsiteX139" fmla="*/ 39872 w 917658"/>
                <a:gd name="connsiteY139" fmla="*/ 3131 h 224438"/>
                <a:gd name="connsiteX140" fmla="*/ 35442 w 917658"/>
                <a:gd name="connsiteY140" fmla="*/ 3131 h 224438"/>
                <a:gd name="connsiteX141" fmla="*/ 36192 w 917658"/>
                <a:gd name="connsiteY141" fmla="*/ 3131 h 224438"/>
                <a:gd name="connsiteX142" fmla="*/ 32495 w 917658"/>
                <a:gd name="connsiteY142" fmla="*/ 3868 h 224438"/>
                <a:gd name="connsiteX143" fmla="*/ 32495 w 917658"/>
                <a:gd name="connsiteY143" fmla="*/ 3868 h 224438"/>
                <a:gd name="connsiteX144" fmla="*/ 28798 w 917658"/>
                <a:gd name="connsiteY144" fmla="*/ 4608 h 224438"/>
                <a:gd name="connsiteX145" fmla="*/ 28798 w 917658"/>
                <a:gd name="connsiteY145" fmla="*/ 4608 h 224438"/>
                <a:gd name="connsiteX146" fmla="*/ 25851 w 917658"/>
                <a:gd name="connsiteY146" fmla="*/ 6085 h 224438"/>
                <a:gd name="connsiteX147" fmla="*/ 25851 w 917658"/>
                <a:gd name="connsiteY147" fmla="*/ 6085 h 224438"/>
                <a:gd name="connsiteX148" fmla="*/ 22153 w 917658"/>
                <a:gd name="connsiteY148" fmla="*/ 7560 h 224438"/>
                <a:gd name="connsiteX149" fmla="*/ 22903 w 917658"/>
                <a:gd name="connsiteY149" fmla="*/ 7560 h 224438"/>
                <a:gd name="connsiteX150" fmla="*/ 19939 w 917658"/>
                <a:gd name="connsiteY150" fmla="*/ 9775 h 224438"/>
                <a:gd name="connsiteX151" fmla="*/ 19939 w 917658"/>
                <a:gd name="connsiteY151" fmla="*/ 9037 h 224438"/>
                <a:gd name="connsiteX152" fmla="*/ 14044 w 917658"/>
                <a:gd name="connsiteY152" fmla="*/ 13467 h 224438"/>
                <a:gd name="connsiteX153" fmla="*/ 14777 w 917658"/>
                <a:gd name="connsiteY153" fmla="*/ 13467 h 224438"/>
                <a:gd name="connsiteX154" fmla="*/ 10347 w 917658"/>
                <a:gd name="connsiteY154" fmla="*/ 18634 h 224438"/>
                <a:gd name="connsiteX155" fmla="*/ 10347 w 917658"/>
                <a:gd name="connsiteY155" fmla="*/ 18634 h 224438"/>
                <a:gd name="connsiteX156" fmla="*/ 8133 w 917658"/>
                <a:gd name="connsiteY156" fmla="*/ 21588 h 224438"/>
                <a:gd name="connsiteX157" fmla="*/ 8133 w 917658"/>
                <a:gd name="connsiteY157" fmla="*/ 21588 h 224438"/>
                <a:gd name="connsiteX158" fmla="*/ 6650 w 917658"/>
                <a:gd name="connsiteY158" fmla="*/ 25278 h 224438"/>
                <a:gd name="connsiteX159" fmla="*/ 6650 w 917658"/>
                <a:gd name="connsiteY159" fmla="*/ 24540 h 224438"/>
                <a:gd name="connsiteX160" fmla="*/ 5918 w 917658"/>
                <a:gd name="connsiteY160" fmla="*/ 28232 h 224438"/>
                <a:gd name="connsiteX161" fmla="*/ 5918 w 917658"/>
                <a:gd name="connsiteY161" fmla="*/ 28232 h 224438"/>
                <a:gd name="connsiteX162" fmla="*/ 4435 w 917658"/>
                <a:gd name="connsiteY162" fmla="*/ 31922 h 224438"/>
                <a:gd name="connsiteX163" fmla="*/ 5168 w 917658"/>
                <a:gd name="connsiteY163" fmla="*/ 31185 h 224438"/>
                <a:gd name="connsiteX164" fmla="*/ 4435 w 917658"/>
                <a:gd name="connsiteY164" fmla="*/ 34877 h 224438"/>
                <a:gd name="connsiteX165" fmla="*/ 4435 w 917658"/>
                <a:gd name="connsiteY165" fmla="*/ 38567 h 224438"/>
                <a:gd name="connsiteX166" fmla="*/ 4435 w 917658"/>
                <a:gd name="connsiteY166" fmla="*/ 38567 h 224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</a:cxnLst>
              <a:rect l="l" t="t" r="r" b="b"/>
              <a:pathLst>
                <a:path w="917658" h="224438">
                  <a:moveTo>
                    <a:pt x="738" y="38567"/>
                  </a:moveTo>
                  <a:lnTo>
                    <a:pt x="1488" y="34877"/>
                  </a:lnTo>
                  <a:lnTo>
                    <a:pt x="1488" y="31185"/>
                  </a:lnTo>
                  <a:lnTo>
                    <a:pt x="2953" y="27493"/>
                  </a:lnTo>
                  <a:lnTo>
                    <a:pt x="3703" y="23803"/>
                  </a:lnTo>
                  <a:lnTo>
                    <a:pt x="5918" y="20111"/>
                  </a:lnTo>
                  <a:lnTo>
                    <a:pt x="7383" y="17159"/>
                  </a:lnTo>
                  <a:lnTo>
                    <a:pt x="12562" y="11252"/>
                  </a:lnTo>
                  <a:lnTo>
                    <a:pt x="17724" y="6822"/>
                  </a:lnTo>
                  <a:lnTo>
                    <a:pt x="21421" y="4608"/>
                  </a:lnTo>
                  <a:lnTo>
                    <a:pt x="24368" y="3131"/>
                  </a:lnTo>
                  <a:lnTo>
                    <a:pt x="28065" y="1655"/>
                  </a:lnTo>
                  <a:lnTo>
                    <a:pt x="31745" y="916"/>
                  </a:lnTo>
                  <a:lnTo>
                    <a:pt x="35442" y="178"/>
                  </a:lnTo>
                  <a:lnTo>
                    <a:pt x="883693" y="178"/>
                  </a:lnTo>
                  <a:lnTo>
                    <a:pt x="887390" y="916"/>
                  </a:lnTo>
                  <a:lnTo>
                    <a:pt x="891070" y="1655"/>
                  </a:lnTo>
                  <a:lnTo>
                    <a:pt x="894767" y="3131"/>
                  </a:lnTo>
                  <a:lnTo>
                    <a:pt x="897714" y="4608"/>
                  </a:lnTo>
                  <a:lnTo>
                    <a:pt x="901411" y="6822"/>
                  </a:lnTo>
                  <a:lnTo>
                    <a:pt x="906573" y="11252"/>
                  </a:lnTo>
                  <a:lnTo>
                    <a:pt x="911753" y="17159"/>
                  </a:lnTo>
                  <a:lnTo>
                    <a:pt x="913218" y="20111"/>
                  </a:lnTo>
                  <a:lnTo>
                    <a:pt x="915432" y="23803"/>
                  </a:lnTo>
                  <a:lnTo>
                    <a:pt x="916182" y="27493"/>
                  </a:lnTo>
                  <a:lnTo>
                    <a:pt x="917647" y="31185"/>
                  </a:lnTo>
                  <a:lnTo>
                    <a:pt x="917647" y="34877"/>
                  </a:lnTo>
                  <a:lnTo>
                    <a:pt x="918397" y="38567"/>
                  </a:lnTo>
                  <a:lnTo>
                    <a:pt x="918397" y="186216"/>
                  </a:lnTo>
                  <a:lnTo>
                    <a:pt x="917647" y="189913"/>
                  </a:lnTo>
                  <a:lnTo>
                    <a:pt x="917647" y="193592"/>
                  </a:lnTo>
                  <a:lnTo>
                    <a:pt x="916182" y="197290"/>
                  </a:lnTo>
                  <a:lnTo>
                    <a:pt x="915432" y="200987"/>
                  </a:lnTo>
                  <a:lnTo>
                    <a:pt x="913218" y="203934"/>
                  </a:lnTo>
                  <a:lnTo>
                    <a:pt x="911753" y="207631"/>
                  </a:lnTo>
                  <a:lnTo>
                    <a:pt x="906573" y="212793"/>
                  </a:lnTo>
                  <a:lnTo>
                    <a:pt x="901411" y="217955"/>
                  </a:lnTo>
                  <a:lnTo>
                    <a:pt x="897714" y="219437"/>
                  </a:lnTo>
                  <a:lnTo>
                    <a:pt x="894767" y="220919"/>
                  </a:lnTo>
                  <a:lnTo>
                    <a:pt x="891070" y="222402"/>
                  </a:lnTo>
                  <a:lnTo>
                    <a:pt x="887390" y="223867"/>
                  </a:lnTo>
                  <a:lnTo>
                    <a:pt x="883693" y="223867"/>
                  </a:lnTo>
                  <a:lnTo>
                    <a:pt x="879996" y="224616"/>
                  </a:lnTo>
                  <a:lnTo>
                    <a:pt x="39139" y="224616"/>
                  </a:lnTo>
                  <a:lnTo>
                    <a:pt x="35442" y="223867"/>
                  </a:lnTo>
                  <a:lnTo>
                    <a:pt x="31745" y="223867"/>
                  </a:lnTo>
                  <a:lnTo>
                    <a:pt x="28065" y="222402"/>
                  </a:lnTo>
                  <a:lnTo>
                    <a:pt x="24368" y="220919"/>
                  </a:lnTo>
                  <a:lnTo>
                    <a:pt x="21421" y="219437"/>
                  </a:lnTo>
                  <a:lnTo>
                    <a:pt x="17724" y="217955"/>
                  </a:lnTo>
                  <a:lnTo>
                    <a:pt x="12562" y="212793"/>
                  </a:lnTo>
                  <a:lnTo>
                    <a:pt x="7383" y="207631"/>
                  </a:lnTo>
                  <a:lnTo>
                    <a:pt x="5918" y="203934"/>
                  </a:lnTo>
                  <a:lnTo>
                    <a:pt x="3703" y="200987"/>
                  </a:lnTo>
                  <a:lnTo>
                    <a:pt x="2953" y="197290"/>
                  </a:lnTo>
                  <a:lnTo>
                    <a:pt x="1488" y="193592"/>
                  </a:lnTo>
                  <a:lnTo>
                    <a:pt x="1488" y="189913"/>
                  </a:lnTo>
                  <a:lnTo>
                    <a:pt x="738" y="186216"/>
                  </a:lnTo>
                  <a:close/>
                  <a:moveTo>
                    <a:pt x="4435" y="186216"/>
                  </a:moveTo>
                  <a:lnTo>
                    <a:pt x="4435" y="189913"/>
                  </a:lnTo>
                  <a:lnTo>
                    <a:pt x="4435" y="189163"/>
                  </a:lnTo>
                  <a:lnTo>
                    <a:pt x="5168" y="192860"/>
                  </a:lnTo>
                  <a:lnTo>
                    <a:pt x="4435" y="192860"/>
                  </a:lnTo>
                  <a:lnTo>
                    <a:pt x="5918" y="196557"/>
                  </a:lnTo>
                  <a:lnTo>
                    <a:pt x="5918" y="196557"/>
                  </a:lnTo>
                  <a:lnTo>
                    <a:pt x="6650" y="199504"/>
                  </a:lnTo>
                  <a:lnTo>
                    <a:pt x="6650" y="199504"/>
                  </a:lnTo>
                  <a:lnTo>
                    <a:pt x="8133" y="202452"/>
                  </a:lnTo>
                  <a:lnTo>
                    <a:pt x="8133" y="202452"/>
                  </a:lnTo>
                  <a:lnTo>
                    <a:pt x="10347" y="205416"/>
                  </a:lnTo>
                  <a:lnTo>
                    <a:pt x="10347" y="205416"/>
                  </a:lnTo>
                  <a:lnTo>
                    <a:pt x="14777" y="211310"/>
                  </a:lnTo>
                  <a:lnTo>
                    <a:pt x="14044" y="210578"/>
                  </a:lnTo>
                  <a:lnTo>
                    <a:pt x="19939" y="215008"/>
                  </a:lnTo>
                  <a:lnTo>
                    <a:pt x="19939" y="215008"/>
                  </a:lnTo>
                  <a:lnTo>
                    <a:pt x="22903" y="217222"/>
                  </a:lnTo>
                  <a:lnTo>
                    <a:pt x="22153" y="217222"/>
                  </a:lnTo>
                  <a:lnTo>
                    <a:pt x="25851" y="218705"/>
                  </a:lnTo>
                  <a:lnTo>
                    <a:pt x="25851" y="218705"/>
                  </a:lnTo>
                  <a:lnTo>
                    <a:pt x="28798" y="219437"/>
                  </a:lnTo>
                  <a:lnTo>
                    <a:pt x="28798" y="219437"/>
                  </a:lnTo>
                  <a:lnTo>
                    <a:pt x="32495" y="220170"/>
                  </a:lnTo>
                  <a:lnTo>
                    <a:pt x="32495" y="220170"/>
                  </a:lnTo>
                  <a:lnTo>
                    <a:pt x="36192" y="220919"/>
                  </a:lnTo>
                  <a:lnTo>
                    <a:pt x="35442" y="220919"/>
                  </a:lnTo>
                  <a:lnTo>
                    <a:pt x="39872" y="220919"/>
                  </a:lnTo>
                  <a:lnTo>
                    <a:pt x="39139" y="220919"/>
                  </a:lnTo>
                  <a:lnTo>
                    <a:pt x="883693" y="220919"/>
                  </a:lnTo>
                  <a:lnTo>
                    <a:pt x="886658" y="220170"/>
                  </a:lnTo>
                  <a:lnTo>
                    <a:pt x="886658" y="220170"/>
                  </a:lnTo>
                  <a:lnTo>
                    <a:pt x="890337" y="219437"/>
                  </a:lnTo>
                  <a:lnTo>
                    <a:pt x="890337" y="219437"/>
                  </a:lnTo>
                  <a:lnTo>
                    <a:pt x="893302" y="218705"/>
                  </a:lnTo>
                  <a:lnTo>
                    <a:pt x="893302" y="218705"/>
                  </a:lnTo>
                  <a:lnTo>
                    <a:pt x="896982" y="217222"/>
                  </a:lnTo>
                  <a:lnTo>
                    <a:pt x="896249" y="217222"/>
                  </a:lnTo>
                  <a:lnTo>
                    <a:pt x="899946" y="215008"/>
                  </a:lnTo>
                  <a:lnTo>
                    <a:pt x="899197" y="215008"/>
                  </a:lnTo>
                  <a:lnTo>
                    <a:pt x="905108" y="210578"/>
                  </a:lnTo>
                  <a:lnTo>
                    <a:pt x="904376" y="211310"/>
                  </a:lnTo>
                  <a:lnTo>
                    <a:pt x="908805" y="205416"/>
                  </a:lnTo>
                  <a:lnTo>
                    <a:pt x="908805" y="205416"/>
                  </a:lnTo>
                  <a:lnTo>
                    <a:pt x="911020" y="202452"/>
                  </a:lnTo>
                  <a:lnTo>
                    <a:pt x="911020" y="202452"/>
                  </a:lnTo>
                  <a:lnTo>
                    <a:pt x="912485" y="199504"/>
                  </a:lnTo>
                  <a:lnTo>
                    <a:pt x="912485" y="199504"/>
                  </a:lnTo>
                  <a:lnTo>
                    <a:pt x="913235" y="196557"/>
                  </a:lnTo>
                  <a:lnTo>
                    <a:pt x="913235" y="196557"/>
                  </a:lnTo>
                  <a:lnTo>
                    <a:pt x="914700" y="192860"/>
                  </a:lnTo>
                  <a:lnTo>
                    <a:pt x="914700" y="189163"/>
                  </a:lnTo>
                  <a:lnTo>
                    <a:pt x="914700" y="189913"/>
                  </a:lnTo>
                  <a:lnTo>
                    <a:pt x="915450" y="186216"/>
                  </a:lnTo>
                  <a:lnTo>
                    <a:pt x="915450" y="38567"/>
                  </a:lnTo>
                  <a:lnTo>
                    <a:pt x="915450" y="38567"/>
                  </a:lnTo>
                  <a:lnTo>
                    <a:pt x="914700" y="34877"/>
                  </a:lnTo>
                  <a:lnTo>
                    <a:pt x="914700" y="31185"/>
                  </a:lnTo>
                  <a:lnTo>
                    <a:pt x="914700" y="31922"/>
                  </a:lnTo>
                  <a:lnTo>
                    <a:pt x="913235" y="28232"/>
                  </a:lnTo>
                  <a:lnTo>
                    <a:pt x="913235" y="28232"/>
                  </a:lnTo>
                  <a:lnTo>
                    <a:pt x="912485" y="24540"/>
                  </a:lnTo>
                  <a:lnTo>
                    <a:pt x="912485" y="25278"/>
                  </a:lnTo>
                  <a:lnTo>
                    <a:pt x="911020" y="21588"/>
                  </a:lnTo>
                  <a:lnTo>
                    <a:pt x="911020" y="21588"/>
                  </a:lnTo>
                  <a:lnTo>
                    <a:pt x="908805" y="18634"/>
                  </a:lnTo>
                  <a:lnTo>
                    <a:pt x="908805" y="18634"/>
                  </a:lnTo>
                  <a:lnTo>
                    <a:pt x="904376" y="13467"/>
                  </a:lnTo>
                  <a:lnTo>
                    <a:pt x="905108" y="13467"/>
                  </a:lnTo>
                  <a:lnTo>
                    <a:pt x="899197" y="9037"/>
                  </a:lnTo>
                  <a:lnTo>
                    <a:pt x="899197" y="9775"/>
                  </a:lnTo>
                  <a:lnTo>
                    <a:pt x="896249" y="7560"/>
                  </a:lnTo>
                  <a:lnTo>
                    <a:pt x="896982" y="7560"/>
                  </a:lnTo>
                  <a:lnTo>
                    <a:pt x="893302" y="6085"/>
                  </a:lnTo>
                  <a:lnTo>
                    <a:pt x="893302" y="6085"/>
                  </a:lnTo>
                  <a:lnTo>
                    <a:pt x="890337" y="4608"/>
                  </a:lnTo>
                  <a:lnTo>
                    <a:pt x="890337" y="4608"/>
                  </a:lnTo>
                  <a:lnTo>
                    <a:pt x="886658" y="3868"/>
                  </a:lnTo>
                  <a:lnTo>
                    <a:pt x="886658" y="3868"/>
                  </a:lnTo>
                  <a:lnTo>
                    <a:pt x="883693" y="3131"/>
                  </a:lnTo>
                  <a:lnTo>
                    <a:pt x="39139" y="3131"/>
                  </a:lnTo>
                  <a:lnTo>
                    <a:pt x="39872" y="3131"/>
                  </a:lnTo>
                  <a:lnTo>
                    <a:pt x="35442" y="3131"/>
                  </a:lnTo>
                  <a:lnTo>
                    <a:pt x="36192" y="3131"/>
                  </a:lnTo>
                  <a:lnTo>
                    <a:pt x="32495" y="3868"/>
                  </a:lnTo>
                  <a:lnTo>
                    <a:pt x="32495" y="3868"/>
                  </a:lnTo>
                  <a:lnTo>
                    <a:pt x="28798" y="4608"/>
                  </a:lnTo>
                  <a:lnTo>
                    <a:pt x="28798" y="4608"/>
                  </a:lnTo>
                  <a:lnTo>
                    <a:pt x="25851" y="6085"/>
                  </a:lnTo>
                  <a:lnTo>
                    <a:pt x="25851" y="6085"/>
                  </a:lnTo>
                  <a:lnTo>
                    <a:pt x="22153" y="7560"/>
                  </a:lnTo>
                  <a:lnTo>
                    <a:pt x="22903" y="7560"/>
                  </a:lnTo>
                  <a:lnTo>
                    <a:pt x="19939" y="9775"/>
                  </a:lnTo>
                  <a:lnTo>
                    <a:pt x="19939" y="9037"/>
                  </a:lnTo>
                  <a:lnTo>
                    <a:pt x="14044" y="13467"/>
                  </a:lnTo>
                  <a:lnTo>
                    <a:pt x="14777" y="13467"/>
                  </a:lnTo>
                  <a:lnTo>
                    <a:pt x="10347" y="18634"/>
                  </a:lnTo>
                  <a:lnTo>
                    <a:pt x="10347" y="18634"/>
                  </a:lnTo>
                  <a:lnTo>
                    <a:pt x="8133" y="21588"/>
                  </a:lnTo>
                  <a:lnTo>
                    <a:pt x="8133" y="21588"/>
                  </a:lnTo>
                  <a:lnTo>
                    <a:pt x="6650" y="25278"/>
                  </a:lnTo>
                  <a:lnTo>
                    <a:pt x="6650" y="24540"/>
                  </a:lnTo>
                  <a:lnTo>
                    <a:pt x="5918" y="28232"/>
                  </a:lnTo>
                  <a:lnTo>
                    <a:pt x="5918" y="28232"/>
                  </a:lnTo>
                  <a:lnTo>
                    <a:pt x="4435" y="31922"/>
                  </a:lnTo>
                  <a:lnTo>
                    <a:pt x="5168" y="31185"/>
                  </a:lnTo>
                  <a:lnTo>
                    <a:pt x="4435" y="34877"/>
                  </a:lnTo>
                  <a:lnTo>
                    <a:pt x="4435" y="38567"/>
                  </a:lnTo>
                  <a:lnTo>
                    <a:pt x="4435" y="38567"/>
                  </a:lnTo>
                </a:path>
              </a:pathLst>
            </a:custGeom>
            <a:solidFill>
              <a:srgbClr val="843C0C"/>
            </a:solidFill>
            <a:ln w="7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7D9BEEF1-CC23-49CA-81D7-96415B923932}"/>
                </a:ext>
              </a:extLst>
            </p:cNvPr>
            <p:cNvSpPr txBox="1"/>
            <p:nvPr/>
          </p:nvSpPr>
          <p:spPr>
            <a:xfrm>
              <a:off x="10077657" y="3512625"/>
              <a:ext cx="269009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M</a:t>
              </a:r>
            </a:p>
          </p:txBody>
        </p: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2F8D2F8C-81B4-4451-99C2-427DFA4938D2}"/>
                </a:ext>
              </a:extLst>
            </p:cNvPr>
            <p:cNvSpPr txBox="1"/>
            <p:nvPr/>
          </p:nvSpPr>
          <p:spPr>
            <a:xfrm>
              <a:off x="10164770" y="3512625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e</a:t>
              </a:r>
            </a:p>
          </p:txBody>
        </p:sp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4DF1D8BB-E429-41D7-B064-84A95FBD273F}"/>
                </a:ext>
              </a:extLst>
            </p:cNvPr>
            <p:cNvSpPr txBox="1"/>
            <p:nvPr/>
          </p:nvSpPr>
          <p:spPr>
            <a:xfrm>
              <a:off x="10208328" y="3512625"/>
              <a:ext cx="207488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t</a:t>
              </a:r>
            </a:p>
          </p:txBody>
        </p:sp>
        <p:sp>
          <p:nvSpPr>
            <p:cNvPr id="170" name="TextBox 169">
              <a:extLst>
                <a:ext uri="{FF2B5EF4-FFF2-40B4-BE49-F238E27FC236}">
                  <a16:creationId xmlns:a16="http://schemas.microsoft.com/office/drawing/2014/main" id="{9930EE40-B4C6-4732-9028-A16E869E0903}"/>
                </a:ext>
              </a:extLst>
            </p:cNvPr>
            <p:cNvSpPr txBox="1"/>
            <p:nvPr/>
          </p:nvSpPr>
          <p:spPr>
            <a:xfrm>
              <a:off x="10235643" y="3512625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a</a:t>
              </a:r>
            </a:p>
          </p:txBody>
        </p: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E4EADDDA-1CC4-4C53-A3EF-2B3A8EFBD57B}"/>
                </a:ext>
              </a:extLst>
            </p:cNvPr>
            <p:cNvSpPr txBox="1"/>
            <p:nvPr/>
          </p:nvSpPr>
          <p:spPr>
            <a:xfrm>
              <a:off x="10279200" y="3512625"/>
              <a:ext cx="232096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d</a:t>
              </a:r>
            </a:p>
          </p:txBody>
        </p:sp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FB42AA5B-4B86-493B-B72C-92C954F0B89C}"/>
                </a:ext>
              </a:extLst>
            </p:cNvPr>
            <p:cNvSpPr txBox="1"/>
            <p:nvPr/>
          </p:nvSpPr>
          <p:spPr>
            <a:xfrm>
              <a:off x="10328663" y="3512625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a</a:t>
              </a:r>
            </a:p>
          </p:txBody>
        </p: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BF60EBE7-0EA4-40EC-9880-D2B4B24041A3}"/>
                </a:ext>
              </a:extLst>
            </p:cNvPr>
            <p:cNvSpPr txBox="1"/>
            <p:nvPr/>
          </p:nvSpPr>
          <p:spPr>
            <a:xfrm>
              <a:off x="10372220" y="3512625"/>
              <a:ext cx="207488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t</a:t>
              </a:r>
            </a:p>
          </p:txBody>
        </p: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D9EBE801-D310-4AAE-84B8-4A94D2C3A9A8}"/>
                </a:ext>
              </a:extLst>
            </p:cNvPr>
            <p:cNvSpPr txBox="1"/>
            <p:nvPr/>
          </p:nvSpPr>
          <p:spPr>
            <a:xfrm>
              <a:off x="10399535" y="3512625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a</a:t>
              </a:r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746C2DBC-EF1A-4C68-B48B-71538C07BB60}"/>
                </a:ext>
              </a:extLst>
            </p:cNvPr>
            <p:cNvSpPr txBox="1"/>
            <p:nvPr/>
          </p:nvSpPr>
          <p:spPr>
            <a:xfrm>
              <a:off x="10443092" y="3512625"/>
              <a:ext cx="207488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 </a:t>
              </a:r>
            </a:p>
          </p:txBody>
        </p:sp>
        <p:sp>
          <p:nvSpPr>
            <p:cNvPr id="176" name="TextBox 175">
              <a:extLst>
                <a:ext uri="{FF2B5EF4-FFF2-40B4-BE49-F238E27FC236}">
                  <a16:creationId xmlns:a16="http://schemas.microsoft.com/office/drawing/2014/main" id="{7EBC4DD0-4626-47DF-B70F-D7E1CFF1D78E}"/>
                </a:ext>
              </a:extLst>
            </p:cNvPr>
            <p:cNvSpPr txBox="1"/>
            <p:nvPr/>
          </p:nvSpPr>
          <p:spPr>
            <a:xfrm>
              <a:off x="10469669" y="3512625"/>
              <a:ext cx="238248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E</a:t>
              </a:r>
            </a:p>
          </p:txBody>
        </p: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015EF541-AFE6-4BEF-B5F7-AD810F0333C0}"/>
                </a:ext>
              </a:extLst>
            </p:cNvPr>
            <p:cNvSpPr txBox="1"/>
            <p:nvPr/>
          </p:nvSpPr>
          <p:spPr>
            <a:xfrm>
              <a:off x="10529467" y="3512625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x</a:t>
              </a:r>
            </a:p>
          </p:txBody>
        </p:sp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76F518CE-410A-485C-9478-7B0292217F08}"/>
                </a:ext>
              </a:extLst>
            </p:cNvPr>
            <p:cNvSpPr txBox="1"/>
            <p:nvPr/>
          </p:nvSpPr>
          <p:spPr>
            <a:xfrm>
              <a:off x="10578930" y="3512625"/>
              <a:ext cx="207488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t</a:t>
              </a:r>
            </a:p>
          </p:txBody>
        </p:sp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F0B7B768-8023-4C89-9368-3F57A68EC412}"/>
                </a:ext>
              </a:extLst>
            </p:cNvPr>
            <p:cNvSpPr txBox="1"/>
            <p:nvPr/>
          </p:nvSpPr>
          <p:spPr>
            <a:xfrm>
              <a:off x="10606246" y="3512625"/>
              <a:ext cx="213640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r</a:t>
              </a:r>
            </a:p>
          </p:txBody>
        </p:sp>
        <p:sp>
          <p:nvSpPr>
            <p:cNvPr id="180" name="TextBox 179">
              <a:extLst>
                <a:ext uri="{FF2B5EF4-FFF2-40B4-BE49-F238E27FC236}">
                  <a16:creationId xmlns:a16="http://schemas.microsoft.com/office/drawing/2014/main" id="{A65D7E9E-C782-45CD-B0C3-C38CA56D41CD}"/>
                </a:ext>
              </a:extLst>
            </p:cNvPr>
            <p:cNvSpPr txBox="1"/>
            <p:nvPr/>
          </p:nvSpPr>
          <p:spPr>
            <a:xfrm>
              <a:off x="10638729" y="3512625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a</a:t>
              </a:r>
            </a:p>
          </p:txBody>
        </p: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570D60F8-1D5F-47D7-9732-E3644C8C4EA1}"/>
                </a:ext>
              </a:extLst>
            </p:cNvPr>
            <p:cNvSpPr txBox="1"/>
            <p:nvPr/>
          </p:nvSpPr>
          <p:spPr>
            <a:xfrm>
              <a:off x="10682286" y="3512625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c</a:t>
              </a:r>
            </a:p>
          </p:txBody>
        </p: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3303B621-9A9C-43E7-A976-A3E05BADA9BD}"/>
                </a:ext>
              </a:extLst>
            </p:cNvPr>
            <p:cNvSpPr txBox="1"/>
            <p:nvPr/>
          </p:nvSpPr>
          <p:spPr>
            <a:xfrm>
              <a:off x="10725842" y="3512625"/>
              <a:ext cx="207488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t</a:t>
              </a:r>
            </a:p>
          </p:txBody>
        </p:sp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id="{C4FE0A57-22A4-4916-B99A-61394BC2292B}"/>
                </a:ext>
              </a:extLst>
            </p:cNvPr>
            <p:cNvSpPr txBox="1"/>
            <p:nvPr/>
          </p:nvSpPr>
          <p:spPr>
            <a:xfrm>
              <a:off x="10753157" y="3512625"/>
              <a:ext cx="232096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o</a:t>
              </a:r>
            </a:p>
          </p:txBody>
        </p:sp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F6D501A8-AF35-4EC4-8EFD-EE523D801074}"/>
                </a:ext>
              </a:extLst>
            </p:cNvPr>
            <p:cNvSpPr txBox="1"/>
            <p:nvPr/>
          </p:nvSpPr>
          <p:spPr>
            <a:xfrm>
              <a:off x="10802620" y="3512625"/>
              <a:ext cx="213640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r</a:t>
              </a:r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CC1214FA-378B-4870-9231-F597426BA6D4}"/>
                </a:ext>
              </a:extLst>
            </p:cNvPr>
            <p:cNvSpPr/>
            <p:nvPr/>
          </p:nvSpPr>
          <p:spPr>
            <a:xfrm>
              <a:off x="10090832" y="3745126"/>
              <a:ext cx="914693" cy="197113"/>
            </a:xfrm>
            <a:custGeom>
              <a:avLst/>
              <a:gdLst>
                <a:gd name="connsiteX0" fmla="*/ 738 w 914693"/>
                <a:gd name="connsiteY0" fmla="*/ 32686 h 197113"/>
                <a:gd name="connsiteX1" fmla="*/ 33960 w 914693"/>
                <a:gd name="connsiteY1" fmla="*/ 215 h 197113"/>
                <a:gd name="connsiteX2" fmla="*/ 882211 w 914693"/>
                <a:gd name="connsiteY2" fmla="*/ 215 h 197113"/>
                <a:gd name="connsiteX3" fmla="*/ 915432 w 914693"/>
                <a:gd name="connsiteY3" fmla="*/ 32686 h 197113"/>
                <a:gd name="connsiteX4" fmla="*/ 915432 w 914693"/>
                <a:gd name="connsiteY4" fmla="*/ 164839 h 197113"/>
                <a:gd name="connsiteX5" fmla="*/ 882211 w 914693"/>
                <a:gd name="connsiteY5" fmla="*/ 197328 h 197113"/>
                <a:gd name="connsiteX6" fmla="*/ 33960 w 914693"/>
                <a:gd name="connsiteY6" fmla="*/ 197328 h 197113"/>
                <a:gd name="connsiteX7" fmla="*/ 738 w 914693"/>
                <a:gd name="connsiteY7" fmla="*/ 164839 h 197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14693" h="197113">
                  <a:moveTo>
                    <a:pt x="738" y="32686"/>
                  </a:moveTo>
                  <a:cubicBezTo>
                    <a:pt x="738" y="14968"/>
                    <a:pt x="15509" y="215"/>
                    <a:pt x="33960" y="215"/>
                  </a:cubicBezTo>
                  <a:lnTo>
                    <a:pt x="882211" y="215"/>
                  </a:lnTo>
                  <a:cubicBezTo>
                    <a:pt x="900661" y="215"/>
                    <a:pt x="915432" y="14968"/>
                    <a:pt x="915432" y="32686"/>
                  </a:cubicBezTo>
                  <a:lnTo>
                    <a:pt x="915432" y="164839"/>
                  </a:lnTo>
                  <a:cubicBezTo>
                    <a:pt x="915432" y="182557"/>
                    <a:pt x="900661" y="197328"/>
                    <a:pt x="882211" y="197328"/>
                  </a:cubicBezTo>
                  <a:lnTo>
                    <a:pt x="33960" y="197328"/>
                  </a:lnTo>
                  <a:cubicBezTo>
                    <a:pt x="15509" y="197328"/>
                    <a:pt x="738" y="182557"/>
                    <a:pt x="738" y="164839"/>
                  </a:cubicBezTo>
                </a:path>
              </a:pathLst>
            </a:custGeom>
            <a:solidFill>
              <a:srgbClr val="FF6600"/>
            </a:solidFill>
            <a:ln w="7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62B16B55-9314-4D82-90A7-B8F6ED464DA4}"/>
                </a:ext>
              </a:extLst>
            </p:cNvPr>
            <p:cNvSpPr/>
            <p:nvPr/>
          </p:nvSpPr>
          <p:spPr>
            <a:xfrm>
              <a:off x="10089350" y="3742911"/>
              <a:ext cx="917658" cy="200792"/>
            </a:xfrm>
            <a:custGeom>
              <a:avLst/>
              <a:gdLst>
                <a:gd name="connsiteX0" fmla="*/ 738 w 917658"/>
                <a:gd name="connsiteY0" fmla="*/ 34901 h 200792"/>
                <a:gd name="connsiteX1" fmla="*/ 1488 w 917658"/>
                <a:gd name="connsiteY1" fmla="*/ 31221 h 200792"/>
                <a:gd name="connsiteX2" fmla="*/ 1488 w 917658"/>
                <a:gd name="connsiteY2" fmla="*/ 28257 h 200792"/>
                <a:gd name="connsiteX3" fmla="*/ 2221 w 917658"/>
                <a:gd name="connsiteY3" fmla="*/ 24577 h 200792"/>
                <a:gd name="connsiteX4" fmla="*/ 3703 w 917658"/>
                <a:gd name="connsiteY4" fmla="*/ 21612 h 200792"/>
                <a:gd name="connsiteX5" fmla="*/ 5168 w 917658"/>
                <a:gd name="connsiteY5" fmla="*/ 18665 h 200792"/>
                <a:gd name="connsiteX6" fmla="*/ 6650 w 917658"/>
                <a:gd name="connsiteY6" fmla="*/ 15718 h 200792"/>
                <a:gd name="connsiteX7" fmla="*/ 11080 w 917658"/>
                <a:gd name="connsiteY7" fmla="*/ 10539 h 200792"/>
                <a:gd name="connsiteX8" fmla="*/ 16242 w 917658"/>
                <a:gd name="connsiteY8" fmla="*/ 6109 h 200792"/>
                <a:gd name="connsiteX9" fmla="*/ 19206 w 917658"/>
                <a:gd name="connsiteY9" fmla="*/ 4644 h 200792"/>
                <a:gd name="connsiteX10" fmla="*/ 22153 w 917658"/>
                <a:gd name="connsiteY10" fmla="*/ 3162 h 200792"/>
                <a:gd name="connsiteX11" fmla="*/ 25101 w 917658"/>
                <a:gd name="connsiteY11" fmla="*/ 2429 h 200792"/>
                <a:gd name="connsiteX12" fmla="*/ 28798 w 917658"/>
                <a:gd name="connsiteY12" fmla="*/ 947 h 200792"/>
                <a:gd name="connsiteX13" fmla="*/ 31762 w 917658"/>
                <a:gd name="connsiteY13" fmla="*/ 947 h 200792"/>
                <a:gd name="connsiteX14" fmla="*/ 35442 w 917658"/>
                <a:gd name="connsiteY14" fmla="*/ 215 h 200792"/>
                <a:gd name="connsiteX15" fmla="*/ 883693 w 917658"/>
                <a:gd name="connsiteY15" fmla="*/ 215 h 200792"/>
                <a:gd name="connsiteX16" fmla="*/ 887390 w 917658"/>
                <a:gd name="connsiteY16" fmla="*/ 947 h 200792"/>
                <a:gd name="connsiteX17" fmla="*/ 890337 w 917658"/>
                <a:gd name="connsiteY17" fmla="*/ 947 h 200792"/>
                <a:gd name="connsiteX18" fmla="*/ 894035 w 917658"/>
                <a:gd name="connsiteY18" fmla="*/ 2429 h 200792"/>
                <a:gd name="connsiteX19" fmla="*/ 896982 w 917658"/>
                <a:gd name="connsiteY19" fmla="*/ 3162 h 200792"/>
                <a:gd name="connsiteX20" fmla="*/ 899946 w 917658"/>
                <a:gd name="connsiteY20" fmla="*/ 4644 h 200792"/>
                <a:gd name="connsiteX21" fmla="*/ 902893 w 917658"/>
                <a:gd name="connsiteY21" fmla="*/ 6109 h 200792"/>
                <a:gd name="connsiteX22" fmla="*/ 908055 w 917658"/>
                <a:gd name="connsiteY22" fmla="*/ 10539 h 200792"/>
                <a:gd name="connsiteX23" fmla="*/ 912485 w 917658"/>
                <a:gd name="connsiteY23" fmla="*/ 15718 h 200792"/>
                <a:gd name="connsiteX24" fmla="*/ 913967 w 917658"/>
                <a:gd name="connsiteY24" fmla="*/ 18665 h 200792"/>
                <a:gd name="connsiteX25" fmla="*/ 915450 w 917658"/>
                <a:gd name="connsiteY25" fmla="*/ 21612 h 200792"/>
                <a:gd name="connsiteX26" fmla="*/ 916914 w 917658"/>
                <a:gd name="connsiteY26" fmla="*/ 24577 h 200792"/>
                <a:gd name="connsiteX27" fmla="*/ 917664 w 917658"/>
                <a:gd name="connsiteY27" fmla="*/ 28257 h 200792"/>
                <a:gd name="connsiteX28" fmla="*/ 917664 w 917658"/>
                <a:gd name="connsiteY28" fmla="*/ 31221 h 200792"/>
                <a:gd name="connsiteX29" fmla="*/ 918397 w 917658"/>
                <a:gd name="connsiteY29" fmla="*/ 34901 h 200792"/>
                <a:gd name="connsiteX30" fmla="*/ 918397 w 917658"/>
                <a:gd name="connsiteY30" fmla="*/ 167054 h 200792"/>
                <a:gd name="connsiteX31" fmla="*/ 917664 w 917658"/>
                <a:gd name="connsiteY31" fmla="*/ 170001 h 200792"/>
                <a:gd name="connsiteX32" fmla="*/ 917664 w 917658"/>
                <a:gd name="connsiteY32" fmla="*/ 173698 h 200792"/>
                <a:gd name="connsiteX33" fmla="*/ 916914 w 917658"/>
                <a:gd name="connsiteY33" fmla="*/ 177395 h 200792"/>
                <a:gd name="connsiteX34" fmla="*/ 915450 w 917658"/>
                <a:gd name="connsiteY34" fmla="*/ 180342 h 200792"/>
                <a:gd name="connsiteX35" fmla="*/ 913967 w 917658"/>
                <a:gd name="connsiteY35" fmla="*/ 183289 h 200792"/>
                <a:gd name="connsiteX36" fmla="*/ 912485 w 917658"/>
                <a:gd name="connsiteY36" fmla="*/ 186254 h 200792"/>
                <a:gd name="connsiteX37" fmla="*/ 908055 w 917658"/>
                <a:gd name="connsiteY37" fmla="*/ 191416 h 200792"/>
                <a:gd name="connsiteX38" fmla="*/ 902893 w 917658"/>
                <a:gd name="connsiteY38" fmla="*/ 195113 h 200792"/>
                <a:gd name="connsiteX39" fmla="*/ 899946 w 917658"/>
                <a:gd name="connsiteY39" fmla="*/ 197328 h 200792"/>
                <a:gd name="connsiteX40" fmla="*/ 896982 w 917658"/>
                <a:gd name="connsiteY40" fmla="*/ 198793 h 200792"/>
                <a:gd name="connsiteX41" fmla="*/ 894035 w 917658"/>
                <a:gd name="connsiteY41" fmla="*/ 199543 h 200792"/>
                <a:gd name="connsiteX42" fmla="*/ 890337 w 917658"/>
                <a:gd name="connsiteY42" fmla="*/ 200275 h 200792"/>
                <a:gd name="connsiteX43" fmla="*/ 887390 w 917658"/>
                <a:gd name="connsiteY43" fmla="*/ 201007 h 200792"/>
                <a:gd name="connsiteX44" fmla="*/ 31762 w 917658"/>
                <a:gd name="connsiteY44" fmla="*/ 201007 h 200792"/>
                <a:gd name="connsiteX45" fmla="*/ 28798 w 917658"/>
                <a:gd name="connsiteY45" fmla="*/ 200275 h 200792"/>
                <a:gd name="connsiteX46" fmla="*/ 25101 w 917658"/>
                <a:gd name="connsiteY46" fmla="*/ 199543 h 200792"/>
                <a:gd name="connsiteX47" fmla="*/ 22153 w 917658"/>
                <a:gd name="connsiteY47" fmla="*/ 198793 h 200792"/>
                <a:gd name="connsiteX48" fmla="*/ 19206 w 917658"/>
                <a:gd name="connsiteY48" fmla="*/ 197328 h 200792"/>
                <a:gd name="connsiteX49" fmla="*/ 16242 w 917658"/>
                <a:gd name="connsiteY49" fmla="*/ 195113 h 200792"/>
                <a:gd name="connsiteX50" fmla="*/ 11080 w 917658"/>
                <a:gd name="connsiteY50" fmla="*/ 191416 h 200792"/>
                <a:gd name="connsiteX51" fmla="*/ 6650 w 917658"/>
                <a:gd name="connsiteY51" fmla="*/ 186254 h 200792"/>
                <a:gd name="connsiteX52" fmla="*/ 5168 w 917658"/>
                <a:gd name="connsiteY52" fmla="*/ 183289 h 200792"/>
                <a:gd name="connsiteX53" fmla="*/ 3703 w 917658"/>
                <a:gd name="connsiteY53" fmla="*/ 180342 h 200792"/>
                <a:gd name="connsiteX54" fmla="*/ 2221 w 917658"/>
                <a:gd name="connsiteY54" fmla="*/ 177395 h 200792"/>
                <a:gd name="connsiteX55" fmla="*/ 1488 w 917658"/>
                <a:gd name="connsiteY55" fmla="*/ 173698 h 200792"/>
                <a:gd name="connsiteX56" fmla="*/ 1488 w 917658"/>
                <a:gd name="connsiteY56" fmla="*/ 170001 h 200792"/>
                <a:gd name="connsiteX57" fmla="*/ 738 w 917658"/>
                <a:gd name="connsiteY57" fmla="*/ 167054 h 200792"/>
                <a:gd name="connsiteX58" fmla="*/ 4435 w 917658"/>
                <a:gd name="connsiteY58" fmla="*/ 167054 h 200792"/>
                <a:gd name="connsiteX59" fmla="*/ 4435 w 917658"/>
                <a:gd name="connsiteY59" fmla="*/ 170001 h 200792"/>
                <a:gd name="connsiteX60" fmla="*/ 4435 w 917658"/>
                <a:gd name="connsiteY60" fmla="*/ 172966 h 200792"/>
                <a:gd name="connsiteX61" fmla="*/ 4435 w 917658"/>
                <a:gd name="connsiteY61" fmla="*/ 172966 h 200792"/>
                <a:gd name="connsiteX62" fmla="*/ 5168 w 917658"/>
                <a:gd name="connsiteY62" fmla="*/ 175913 h 200792"/>
                <a:gd name="connsiteX63" fmla="*/ 5168 w 917658"/>
                <a:gd name="connsiteY63" fmla="*/ 175913 h 200792"/>
                <a:gd name="connsiteX64" fmla="*/ 6650 w 917658"/>
                <a:gd name="connsiteY64" fmla="*/ 178860 h 200792"/>
                <a:gd name="connsiteX65" fmla="*/ 6650 w 917658"/>
                <a:gd name="connsiteY65" fmla="*/ 178860 h 200792"/>
                <a:gd name="connsiteX66" fmla="*/ 8133 w 917658"/>
                <a:gd name="connsiteY66" fmla="*/ 181825 h 200792"/>
                <a:gd name="connsiteX67" fmla="*/ 8133 w 917658"/>
                <a:gd name="connsiteY67" fmla="*/ 181825 h 200792"/>
                <a:gd name="connsiteX68" fmla="*/ 9615 w 917658"/>
                <a:gd name="connsiteY68" fmla="*/ 184772 h 200792"/>
                <a:gd name="connsiteX69" fmla="*/ 9615 w 917658"/>
                <a:gd name="connsiteY69" fmla="*/ 184039 h 200792"/>
                <a:gd name="connsiteX70" fmla="*/ 13295 w 917658"/>
                <a:gd name="connsiteY70" fmla="*/ 189201 h 200792"/>
                <a:gd name="connsiteX71" fmla="*/ 13295 w 917658"/>
                <a:gd name="connsiteY71" fmla="*/ 189201 h 200792"/>
                <a:gd name="connsiteX72" fmla="*/ 17724 w 917658"/>
                <a:gd name="connsiteY72" fmla="*/ 192898 h 200792"/>
                <a:gd name="connsiteX73" fmla="*/ 17724 w 917658"/>
                <a:gd name="connsiteY73" fmla="*/ 192898 h 200792"/>
                <a:gd name="connsiteX74" fmla="*/ 20689 w 917658"/>
                <a:gd name="connsiteY74" fmla="*/ 194363 h 200792"/>
                <a:gd name="connsiteX75" fmla="*/ 20689 w 917658"/>
                <a:gd name="connsiteY75" fmla="*/ 194363 h 200792"/>
                <a:gd name="connsiteX76" fmla="*/ 23636 w 917658"/>
                <a:gd name="connsiteY76" fmla="*/ 195846 h 200792"/>
                <a:gd name="connsiteX77" fmla="*/ 23636 w 917658"/>
                <a:gd name="connsiteY77" fmla="*/ 195846 h 200792"/>
                <a:gd name="connsiteX78" fmla="*/ 26583 w 917658"/>
                <a:gd name="connsiteY78" fmla="*/ 196595 h 200792"/>
                <a:gd name="connsiteX79" fmla="*/ 25851 w 917658"/>
                <a:gd name="connsiteY79" fmla="*/ 196595 h 200792"/>
                <a:gd name="connsiteX80" fmla="*/ 29548 w 917658"/>
                <a:gd name="connsiteY80" fmla="*/ 197328 h 200792"/>
                <a:gd name="connsiteX81" fmla="*/ 28798 w 917658"/>
                <a:gd name="connsiteY81" fmla="*/ 197328 h 200792"/>
                <a:gd name="connsiteX82" fmla="*/ 32495 w 917658"/>
                <a:gd name="connsiteY82" fmla="*/ 198060 h 200792"/>
                <a:gd name="connsiteX83" fmla="*/ 886658 w 917658"/>
                <a:gd name="connsiteY83" fmla="*/ 198060 h 200792"/>
                <a:gd name="connsiteX84" fmla="*/ 890337 w 917658"/>
                <a:gd name="connsiteY84" fmla="*/ 197328 h 200792"/>
                <a:gd name="connsiteX85" fmla="*/ 889605 w 917658"/>
                <a:gd name="connsiteY85" fmla="*/ 197328 h 200792"/>
                <a:gd name="connsiteX86" fmla="*/ 893302 w 917658"/>
                <a:gd name="connsiteY86" fmla="*/ 196595 h 200792"/>
                <a:gd name="connsiteX87" fmla="*/ 893302 w 917658"/>
                <a:gd name="connsiteY87" fmla="*/ 196595 h 200792"/>
                <a:gd name="connsiteX88" fmla="*/ 896249 w 917658"/>
                <a:gd name="connsiteY88" fmla="*/ 195846 h 200792"/>
                <a:gd name="connsiteX89" fmla="*/ 895517 w 917658"/>
                <a:gd name="connsiteY89" fmla="*/ 195846 h 200792"/>
                <a:gd name="connsiteX90" fmla="*/ 898464 w 917658"/>
                <a:gd name="connsiteY90" fmla="*/ 194363 h 200792"/>
                <a:gd name="connsiteX91" fmla="*/ 898464 w 917658"/>
                <a:gd name="connsiteY91" fmla="*/ 194363 h 200792"/>
                <a:gd name="connsiteX92" fmla="*/ 901411 w 917658"/>
                <a:gd name="connsiteY92" fmla="*/ 192898 h 200792"/>
                <a:gd name="connsiteX93" fmla="*/ 901411 w 917658"/>
                <a:gd name="connsiteY93" fmla="*/ 192898 h 200792"/>
                <a:gd name="connsiteX94" fmla="*/ 905841 w 917658"/>
                <a:gd name="connsiteY94" fmla="*/ 189201 h 200792"/>
                <a:gd name="connsiteX95" fmla="*/ 905841 w 917658"/>
                <a:gd name="connsiteY95" fmla="*/ 189201 h 200792"/>
                <a:gd name="connsiteX96" fmla="*/ 909538 w 917658"/>
                <a:gd name="connsiteY96" fmla="*/ 184039 h 200792"/>
                <a:gd name="connsiteX97" fmla="*/ 909538 w 917658"/>
                <a:gd name="connsiteY97" fmla="*/ 184772 h 200792"/>
                <a:gd name="connsiteX98" fmla="*/ 911020 w 917658"/>
                <a:gd name="connsiteY98" fmla="*/ 181825 h 200792"/>
                <a:gd name="connsiteX99" fmla="*/ 911020 w 917658"/>
                <a:gd name="connsiteY99" fmla="*/ 181825 h 200792"/>
                <a:gd name="connsiteX100" fmla="*/ 912485 w 917658"/>
                <a:gd name="connsiteY100" fmla="*/ 178860 h 200792"/>
                <a:gd name="connsiteX101" fmla="*/ 912485 w 917658"/>
                <a:gd name="connsiteY101" fmla="*/ 178860 h 200792"/>
                <a:gd name="connsiteX102" fmla="*/ 913967 w 917658"/>
                <a:gd name="connsiteY102" fmla="*/ 175913 h 200792"/>
                <a:gd name="connsiteX103" fmla="*/ 913967 w 917658"/>
                <a:gd name="connsiteY103" fmla="*/ 175913 h 200792"/>
                <a:gd name="connsiteX104" fmla="*/ 914700 w 917658"/>
                <a:gd name="connsiteY104" fmla="*/ 172966 h 200792"/>
                <a:gd name="connsiteX105" fmla="*/ 914700 w 917658"/>
                <a:gd name="connsiteY105" fmla="*/ 170001 h 200792"/>
                <a:gd name="connsiteX106" fmla="*/ 914700 w 917658"/>
                <a:gd name="connsiteY106" fmla="*/ 170001 h 200792"/>
                <a:gd name="connsiteX107" fmla="*/ 915450 w 917658"/>
                <a:gd name="connsiteY107" fmla="*/ 167054 h 200792"/>
                <a:gd name="connsiteX108" fmla="*/ 915450 w 917658"/>
                <a:gd name="connsiteY108" fmla="*/ 34901 h 200792"/>
                <a:gd name="connsiteX109" fmla="*/ 915450 w 917658"/>
                <a:gd name="connsiteY109" fmla="*/ 34901 h 200792"/>
                <a:gd name="connsiteX110" fmla="*/ 914700 w 917658"/>
                <a:gd name="connsiteY110" fmla="*/ 31954 h 200792"/>
                <a:gd name="connsiteX111" fmla="*/ 914700 w 917658"/>
                <a:gd name="connsiteY111" fmla="*/ 29006 h 200792"/>
                <a:gd name="connsiteX112" fmla="*/ 914700 w 917658"/>
                <a:gd name="connsiteY112" fmla="*/ 29006 h 200792"/>
                <a:gd name="connsiteX113" fmla="*/ 913967 w 917658"/>
                <a:gd name="connsiteY113" fmla="*/ 25309 h 200792"/>
                <a:gd name="connsiteX114" fmla="*/ 913967 w 917658"/>
                <a:gd name="connsiteY114" fmla="*/ 26042 h 200792"/>
                <a:gd name="connsiteX115" fmla="*/ 912485 w 917658"/>
                <a:gd name="connsiteY115" fmla="*/ 23095 h 200792"/>
                <a:gd name="connsiteX116" fmla="*/ 912485 w 917658"/>
                <a:gd name="connsiteY116" fmla="*/ 23095 h 200792"/>
                <a:gd name="connsiteX117" fmla="*/ 911020 w 917658"/>
                <a:gd name="connsiteY117" fmla="*/ 20148 h 200792"/>
                <a:gd name="connsiteX118" fmla="*/ 911020 w 917658"/>
                <a:gd name="connsiteY118" fmla="*/ 20148 h 200792"/>
                <a:gd name="connsiteX119" fmla="*/ 909538 w 917658"/>
                <a:gd name="connsiteY119" fmla="*/ 17183 h 200792"/>
                <a:gd name="connsiteX120" fmla="*/ 909538 w 917658"/>
                <a:gd name="connsiteY120" fmla="*/ 17933 h 200792"/>
                <a:gd name="connsiteX121" fmla="*/ 905841 w 917658"/>
                <a:gd name="connsiteY121" fmla="*/ 12753 h 200792"/>
                <a:gd name="connsiteX122" fmla="*/ 905841 w 917658"/>
                <a:gd name="connsiteY122" fmla="*/ 12753 h 200792"/>
                <a:gd name="connsiteX123" fmla="*/ 901411 w 917658"/>
                <a:gd name="connsiteY123" fmla="*/ 9074 h 200792"/>
                <a:gd name="connsiteX124" fmla="*/ 901411 w 917658"/>
                <a:gd name="connsiteY124" fmla="*/ 9074 h 200792"/>
                <a:gd name="connsiteX125" fmla="*/ 898464 w 917658"/>
                <a:gd name="connsiteY125" fmla="*/ 7591 h 200792"/>
                <a:gd name="connsiteX126" fmla="*/ 898464 w 917658"/>
                <a:gd name="connsiteY126" fmla="*/ 7591 h 200792"/>
                <a:gd name="connsiteX127" fmla="*/ 895517 w 917658"/>
                <a:gd name="connsiteY127" fmla="*/ 6109 h 200792"/>
                <a:gd name="connsiteX128" fmla="*/ 896249 w 917658"/>
                <a:gd name="connsiteY128" fmla="*/ 6109 h 200792"/>
                <a:gd name="connsiteX129" fmla="*/ 893302 w 917658"/>
                <a:gd name="connsiteY129" fmla="*/ 4644 h 200792"/>
                <a:gd name="connsiteX130" fmla="*/ 893302 w 917658"/>
                <a:gd name="connsiteY130" fmla="*/ 5377 h 200792"/>
                <a:gd name="connsiteX131" fmla="*/ 889605 w 917658"/>
                <a:gd name="connsiteY131" fmla="*/ 3894 h 200792"/>
                <a:gd name="connsiteX132" fmla="*/ 890337 w 917658"/>
                <a:gd name="connsiteY132" fmla="*/ 4627 h 200792"/>
                <a:gd name="connsiteX133" fmla="*/ 886658 w 917658"/>
                <a:gd name="connsiteY133" fmla="*/ 3894 h 200792"/>
                <a:gd name="connsiteX134" fmla="*/ 32495 w 917658"/>
                <a:gd name="connsiteY134" fmla="*/ 3894 h 200792"/>
                <a:gd name="connsiteX135" fmla="*/ 28798 w 917658"/>
                <a:gd name="connsiteY135" fmla="*/ 4627 h 200792"/>
                <a:gd name="connsiteX136" fmla="*/ 29548 w 917658"/>
                <a:gd name="connsiteY136" fmla="*/ 3894 h 200792"/>
                <a:gd name="connsiteX137" fmla="*/ 25851 w 917658"/>
                <a:gd name="connsiteY137" fmla="*/ 5377 h 200792"/>
                <a:gd name="connsiteX138" fmla="*/ 26583 w 917658"/>
                <a:gd name="connsiteY138" fmla="*/ 4644 h 200792"/>
                <a:gd name="connsiteX139" fmla="*/ 23636 w 917658"/>
                <a:gd name="connsiteY139" fmla="*/ 6109 h 200792"/>
                <a:gd name="connsiteX140" fmla="*/ 23636 w 917658"/>
                <a:gd name="connsiteY140" fmla="*/ 6109 h 200792"/>
                <a:gd name="connsiteX141" fmla="*/ 20689 w 917658"/>
                <a:gd name="connsiteY141" fmla="*/ 7591 h 200792"/>
                <a:gd name="connsiteX142" fmla="*/ 20689 w 917658"/>
                <a:gd name="connsiteY142" fmla="*/ 7591 h 200792"/>
                <a:gd name="connsiteX143" fmla="*/ 17724 w 917658"/>
                <a:gd name="connsiteY143" fmla="*/ 9074 h 200792"/>
                <a:gd name="connsiteX144" fmla="*/ 17724 w 917658"/>
                <a:gd name="connsiteY144" fmla="*/ 9074 h 200792"/>
                <a:gd name="connsiteX145" fmla="*/ 13295 w 917658"/>
                <a:gd name="connsiteY145" fmla="*/ 12753 h 200792"/>
                <a:gd name="connsiteX146" fmla="*/ 13295 w 917658"/>
                <a:gd name="connsiteY146" fmla="*/ 12753 h 200792"/>
                <a:gd name="connsiteX147" fmla="*/ 9615 w 917658"/>
                <a:gd name="connsiteY147" fmla="*/ 17933 h 200792"/>
                <a:gd name="connsiteX148" fmla="*/ 9615 w 917658"/>
                <a:gd name="connsiteY148" fmla="*/ 17183 h 200792"/>
                <a:gd name="connsiteX149" fmla="*/ 8133 w 917658"/>
                <a:gd name="connsiteY149" fmla="*/ 20148 h 200792"/>
                <a:gd name="connsiteX150" fmla="*/ 8133 w 917658"/>
                <a:gd name="connsiteY150" fmla="*/ 20148 h 200792"/>
                <a:gd name="connsiteX151" fmla="*/ 6650 w 917658"/>
                <a:gd name="connsiteY151" fmla="*/ 23095 h 200792"/>
                <a:gd name="connsiteX152" fmla="*/ 6650 w 917658"/>
                <a:gd name="connsiteY152" fmla="*/ 23095 h 200792"/>
                <a:gd name="connsiteX153" fmla="*/ 5168 w 917658"/>
                <a:gd name="connsiteY153" fmla="*/ 26042 h 200792"/>
                <a:gd name="connsiteX154" fmla="*/ 5168 w 917658"/>
                <a:gd name="connsiteY154" fmla="*/ 25309 h 200792"/>
                <a:gd name="connsiteX155" fmla="*/ 4435 w 917658"/>
                <a:gd name="connsiteY155" fmla="*/ 29006 h 200792"/>
                <a:gd name="connsiteX156" fmla="*/ 4435 w 917658"/>
                <a:gd name="connsiteY156" fmla="*/ 31954 h 200792"/>
                <a:gd name="connsiteX157" fmla="*/ 4435 w 917658"/>
                <a:gd name="connsiteY157" fmla="*/ 34901 h 200792"/>
                <a:gd name="connsiteX158" fmla="*/ 4435 w 917658"/>
                <a:gd name="connsiteY158" fmla="*/ 34901 h 20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</a:cxnLst>
              <a:rect l="l" t="t" r="r" b="b"/>
              <a:pathLst>
                <a:path w="917658" h="200792">
                  <a:moveTo>
                    <a:pt x="738" y="34901"/>
                  </a:moveTo>
                  <a:lnTo>
                    <a:pt x="1488" y="31221"/>
                  </a:lnTo>
                  <a:lnTo>
                    <a:pt x="1488" y="28257"/>
                  </a:lnTo>
                  <a:lnTo>
                    <a:pt x="2221" y="24577"/>
                  </a:lnTo>
                  <a:lnTo>
                    <a:pt x="3703" y="21612"/>
                  </a:lnTo>
                  <a:lnTo>
                    <a:pt x="5168" y="18665"/>
                  </a:lnTo>
                  <a:lnTo>
                    <a:pt x="6650" y="15718"/>
                  </a:lnTo>
                  <a:lnTo>
                    <a:pt x="11080" y="10539"/>
                  </a:lnTo>
                  <a:lnTo>
                    <a:pt x="16242" y="6109"/>
                  </a:lnTo>
                  <a:lnTo>
                    <a:pt x="19206" y="4644"/>
                  </a:lnTo>
                  <a:lnTo>
                    <a:pt x="22153" y="3162"/>
                  </a:lnTo>
                  <a:lnTo>
                    <a:pt x="25101" y="2429"/>
                  </a:lnTo>
                  <a:lnTo>
                    <a:pt x="28798" y="947"/>
                  </a:lnTo>
                  <a:lnTo>
                    <a:pt x="31762" y="947"/>
                  </a:lnTo>
                  <a:lnTo>
                    <a:pt x="35442" y="215"/>
                  </a:lnTo>
                  <a:lnTo>
                    <a:pt x="883693" y="215"/>
                  </a:lnTo>
                  <a:lnTo>
                    <a:pt x="887390" y="947"/>
                  </a:lnTo>
                  <a:lnTo>
                    <a:pt x="890337" y="947"/>
                  </a:lnTo>
                  <a:lnTo>
                    <a:pt x="894035" y="2429"/>
                  </a:lnTo>
                  <a:lnTo>
                    <a:pt x="896982" y="3162"/>
                  </a:lnTo>
                  <a:lnTo>
                    <a:pt x="899946" y="4644"/>
                  </a:lnTo>
                  <a:lnTo>
                    <a:pt x="902893" y="6109"/>
                  </a:lnTo>
                  <a:lnTo>
                    <a:pt x="908055" y="10539"/>
                  </a:lnTo>
                  <a:lnTo>
                    <a:pt x="912485" y="15718"/>
                  </a:lnTo>
                  <a:lnTo>
                    <a:pt x="913967" y="18665"/>
                  </a:lnTo>
                  <a:lnTo>
                    <a:pt x="915450" y="21612"/>
                  </a:lnTo>
                  <a:lnTo>
                    <a:pt x="916914" y="24577"/>
                  </a:lnTo>
                  <a:lnTo>
                    <a:pt x="917664" y="28257"/>
                  </a:lnTo>
                  <a:lnTo>
                    <a:pt x="917664" y="31221"/>
                  </a:lnTo>
                  <a:lnTo>
                    <a:pt x="918397" y="34901"/>
                  </a:lnTo>
                  <a:lnTo>
                    <a:pt x="918397" y="167054"/>
                  </a:lnTo>
                  <a:lnTo>
                    <a:pt x="917664" y="170001"/>
                  </a:lnTo>
                  <a:lnTo>
                    <a:pt x="917664" y="173698"/>
                  </a:lnTo>
                  <a:lnTo>
                    <a:pt x="916914" y="177395"/>
                  </a:lnTo>
                  <a:lnTo>
                    <a:pt x="915450" y="180342"/>
                  </a:lnTo>
                  <a:lnTo>
                    <a:pt x="913967" y="183289"/>
                  </a:lnTo>
                  <a:lnTo>
                    <a:pt x="912485" y="186254"/>
                  </a:lnTo>
                  <a:lnTo>
                    <a:pt x="908055" y="191416"/>
                  </a:lnTo>
                  <a:lnTo>
                    <a:pt x="902893" y="195113"/>
                  </a:lnTo>
                  <a:lnTo>
                    <a:pt x="899946" y="197328"/>
                  </a:lnTo>
                  <a:lnTo>
                    <a:pt x="896982" y="198793"/>
                  </a:lnTo>
                  <a:lnTo>
                    <a:pt x="894035" y="199543"/>
                  </a:lnTo>
                  <a:lnTo>
                    <a:pt x="890337" y="200275"/>
                  </a:lnTo>
                  <a:lnTo>
                    <a:pt x="887390" y="201007"/>
                  </a:lnTo>
                  <a:lnTo>
                    <a:pt x="31762" y="201007"/>
                  </a:lnTo>
                  <a:lnTo>
                    <a:pt x="28798" y="200275"/>
                  </a:lnTo>
                  <a:lnTo>
                    <a:pt x="25101" y="199543"/>
                  </a:lnTo>
                  <a:lnTo>
                    <a:pt x="22153" y="198793"/>
                  </a:lnTo>
                  <a:lnTo>
                    <a:pt x="19206" y="197328"/>
                  </a:lnTo>
                  <a:lnTo>
                    <a:pt x="16242" y="195113"/>
                  </a:lnTo>
                  <a:lnTo>
                    <a:pt x="11080" y="191416"/>
                  </a:lnTo>
                  <a:lnTo>
                    <a:pt x="6650" y="186254"/>
                  </a:lnTo>
                  <a:lnTo>
                    <a:pt x="5168" y="183289"/>
                  </a:lnTo>
                  <a:lnTo>
                    <a:pt x="3703" y="180342"/>
                  </a:lnTo>
                  <a:lnTo>
                    <a:pt x="2221" y="177395"/>
                  </a:lnTo>
                  <a:lnTo>
                    <a:pt x="1488" y="173698"/>
                  </a:lnTo>
                  <a:lnTo>
                    <a:pt x="1488" y="170001"/>
                  </a:lnTo>
                  <a:lnTo>
                    <a:pt x="738" y="167054"/>
                  </a:lnTo>
                  <a:close/>
                  <a:moveTo>
                    <a:pt x="4435" y="167054"/>
                  </a:moveTo>
                  <a:lnTo>
                    <a:pt x="4435" y="170001"/>
                  </a:lnTo>
                  <a:lnTo>
                    <a:pt x="4435" y="172966"/>
                  </a:lnTo>
                  <a:lnTo>
                    <a:pt x="4435" y="172966"/>
                  </a:lnTo>
                  <a:lnTo>
                    <a:pt x="5168" y="175913"/>
                  </a:lnTo>
                  <a:lnTo>
                    <a:pt x="5168" y="175913"/>
                  </a:lnTo>
                  <a:lnTo>
                    <a:pt x="6650" y="178860"/>
                  </a:lnTo>
                  <a:lnTo>
                    <a:pt x="6650" y="178860"/>
                  </a:lnTo>
                  <a:lnTo>
                    <a:pt x="8133" y="181825"/>
                  </a:lnTo>
                  <a:lnTo>
                    <a:pt x="8133" y="181825"/>
                  </a:lnTo>
                  <a:lnTo>
                    <a:pt x="9615" y="184772"/>
                  </a:lnTo>
                  <a:lnTo>
                    <a:pt x="9615" y="184039"/>
                  </a:lnTo>
                  <a:lnTo>
                    <a:pt x="13295" y="189201"/>
                  </a:lnTo>
                  <a:lnTo>
                    <a:pt x="13295" y="189201"/>
                  </a:lnTo>
                  <a:lnTo>
                    <a:pt x="17724" y="192898"/>
                  </a:lnTo>
                  <a:lnTo>
                    <a:pt x="17724" y="192898"/>
                  </a:lnTo>
                  <a:lnTo>
                    <a:pt x="20689" y="194363"/>
                  </a:lnTo>
                  <a:lnTo>
                    <a:pt x="20689" y="194363"/>
                  </a:lnTo>
                  <a:lnTo>
                    <a:pt x="23636" y="195846"/>
                  </a:lnTo>
                  <a:lnTo>
                    <a:pt x="23636" y="195846"/>
                  </a:lnTo>
                  <a:lnTo>
                    <a:pt x="26583" y="196595"/>
                  </a:lnTo>
                  <a:lnTo>
                    <a:pt x="25851" y="196595"/>
                  </a:lnTo>
                  <a:lnTo>
                    <a:pt x="29548" y="197328"/>
                  </a:lnTo>
                  <a:lnTo>
                    <a:pt x="28798" y="197328"/>
                  </a:lnTo>
                  <a:lnTo>
                    <a:pt x="32495" y="198060"/>
                  </a:lnTo>
                  <a:lnTo>
                    <a:pt x="886658" y="198060"/>
                  </a:lnTo>
                  <a:lnTo>
                    <a:pt x="890337" y="197328"/>
                  </a:lnTo>
                  <a:lnTo>
                    <a:pt x="889605" y="197328"/>
                  </a:lnTo>
                  <a:lnTo>
                    <a:pt x="893302" y="196595"/>
                  </a:lnTo>
                  <a:lnTo>
                    <a:pt x="893302" y="196595"/>
                  </a:lnTo>
                  <a:lnTo>
                    <a:pt x="896249" y="195846"/>
                  </a:lnTo>
                  <a:lnTo>
                    <a:pt x="895517" y="195846"/>
                  </a:lnTo>
                  <a:lnTo>
                    <a:pt x="898464" y="194363"/>
                  </a:lnTo>
                  <a:lnTo>
                    <a:pt x="898464" y="194363"/>
                  </a:lnTo>
                  <a:lnTo>
                    <a:pt x="901411" y="192898"/>
                  </a:lnTo>
                  <a:lnTo>
                    <a:pt x="901411" y="192898"/>
                  </a:lnTo>
                  <a:lnTo>
                    <a:pt x="905841" y="189201"/>
                  </a:lnTo>
                  <a:lnTo>
                    <a:pt x="905841" y="189201"/>
                  </a:lnTo>
                  <a:lnTo>
                    <a:pt x="909538" y="184039"/>
                  </a:lnTo>
                  <a:lnTo>
                    <a:pt x="909538" y="184772"/>
                  </a:lnTo>
                  <a:lnTo>
                    <a:pt x="911020" y="181825"/>
                  </a:lnTo>
                  <a:lnTo>
                    <a:pt x="911020" y="181825"/>
                  </a:lnTo>
                  <a:lnTo>
                    <a:pt x="912485" y="178860"/>
                  </a:lnTo>
                  <a:lnTo>
                    <a:pt x="912485" y="178860"/>
                  </a:lnTo>
                  <a:lnTo>
                    <a:pt x="913967" y="175913"/>
                  </a:lnTo>
                  <a:lnTo>
                    <a:pt x="913967" y="175913"/>
                  </a:lnTo>
                  <a:lnTo>
                    <a:pt x="914700" y="172966"/>
                  </a:lnTo>
                  <a:lnTo>
                    <a:pt x="914700" y="170001"/>
                  </a:lnTo>
                  <a:lnTo>
                    <a:pt x="914700" y="170001"/>
                  </a:lnTo>
                  <a:lnTo>
                    <a:pt x="915450" y="167054"/>
                  </a:lnTo>
                  <a:lnTo>
                    <a:pt x="915450" y="34901"/>
                  </a:lnTo>
                  <a:lnTo>
                    <a:pt x="915450" y="34901"/>
                  </a:lnTo>
                  <a:lnTo>
                    <a:pt x="914700" y="31954"/>
                  </a:lnTo>
                  <a:lnTo>
                    <a:pt x="914700" y="29006"/>
                  </a:lnTo>
                  <a:lnTo>
                    <a:pt x="914700" y="29006"/>
                  </a:lnTo>
                  <a:lnTo>
                    <a:pt x="913967" y="25309"/>
                  </a:lnTo>
                  <a:lnTo>
                    <a:pt x="913967" y="26042"/>
                  </a:lnTo>
                  <a:lnTo>
                    <a:pt x="912485" y="23095"/>
                  </a:lnTo>
                  <a:lnTo>
                    <a:pt x="912485" y="23095"/>
                  </a:lnTo>
                  <a:lnTo>
                    <a:pt x="911020" y="20148"/>
                  </a:lnTo>
                  <a:lnTo>
                    <a:pt x="911020" y="20148"/>
                  </a:lnTo>
                  <a:lnTo>
                    <a:pt x="909538" y="17183"/>
                  </a:lnTo>
                  <a:lnTo>
                    <a:pt x="909538" y="17933"/>
                  </a:lnTo>
                  <a:lnTo>
                    <a:pt x="905841" y="12753"/>
                  </a:lnTo>
                  <a:lnTo>
                    <a:pt x="905841" y="12753"/>
                  </a:lnTo>
                  <a:lnTo>
                    <a:pt x="901411" y="9074"/>
                  </a:lnTo>
                  <a:lnTo>
                    <a:pt x="901411" y="9074"/>
                  </a:lnTo>
                  <a:lnTo>
                    <a:pt x="898464" y="7591"/>
                  </a:lnTo>
                  <a:lnTo>
                    <a:pt x="898464" y="7591"/>
                  </a:lnTo>
                  <a:lnTo>
                    <a:pt x="895517" y="6109"/>
                  </a:lnTo>
                  <a:lnTo>
                    <a:pt x="896249" y="6109"/>
                  </a:lnTo>
                  <a:lnTo>
                    <a:pt x="893302" y="4644"/>
                  </a:lnTo>
                  <a:lnTo>
                    <a:pt x="893302" y="5377"/>
                  </a:lnTo>
                  <a:lnTo>
                    <a:pt x="889605" y="3894"/>
                  </a:lnTo>
                  <a:lnTo>
                    <a:pt x="890337" y="4627"/>
                  </a:lnTo>
                  <a:lnTo>
                    <a:pt x="886658" y="3894"/>
                  </a:lnTo>
                  <a:lnTo>
                    <a:pt x="32495" y="3894"/>
                  </a:lnTo>
                  <a:lnTo>
                    <a:pt x="28798" y="4627"/>
                  </a:lnTo>
                  <a:lnTo>
                    <a:pt x="29548" y="3894"/>
                  </a:lnTo>
                  <a:lnTo>
                    <a:pt x="25851" y="5377"/>
                  </a:lnTo>
                  <a:lnTo>
                    <a:pt x="26583" y="4644"/>
                  </a:lnTo>
                  <a:lnTo>
                    <a:pt x="23636" y="6109"/>
                  </a:lnTo>
                  <a:lnTo>
                    <a:pt x="23636" y="6109"/>
                  </a:lnTo>
                  <a:lnTo>
                    <a:pt x="20689" y="7591"/>
                  </a:lnTo>
                  <a:lnTo>
                    <a:pt x="20689" y="7591"/>
                  </a:lnTo>
                  <a:lnTo>
                    <a:pt x="17724" y="9074"/>
                  </a:lnTo>
                  <a:lnTo>
                    <a:pt x="17724" y="9074"/>
                  </a:lnTo>
                  <a:lnTo>
                    <a:pt x="13295" y="12753"/>
                  </a:lnTo>
                  <a:lnTo>
                    <a:pt x="13295" y="12753"/>
                  </a:lnTo>
                  <a:lnTo>
                    <a:pt x="9615" y="17933"/>
                  </a:lnTo>
                  <a:lnTo>
                    <a:pt x="9615" y="17183"/>
                  </a:lnTo>
                  <a:lnTo>
                    <a:pt x="8133" y="20148"/>
                  </a:lnTo>
                  <a:lnTo>
                    <a:pt x="8133" y="20148"/>
                  </a:lnTo>
                  <a:lnTo>
                    <a:pt x="6650" y="23095"/>
                  </a:lnTo>
                  <a:lnTo>
                    <a:pt x="6650" y="23095"/>
                  </a:lnTo>
                  <a:lnTo>
                    <a:pt x="5168" y="26042"/>
                  </a:lnTo>
                  <a:lnTo>
                    <a:pt x="5168" y="25309"/>
                  </a:lnTo>
                  <a:lnTo>
                    <a:pt x="4435" y="29006"/>
                  </a:lnTo>
                  <a:lnTo>
                    <a:pt x="4435" y="31954"/>
                  </a:lnTo>
                  <a:lnTo>
                    <a:pt x="4435" y="34901"/>
                  </a:lnTo>
                  <a:lnTo>
                    <a:pt x="4435" y="34901"/>
                  </a:lnTo>
                </a:path>
              </a:pathLst>
            </a:custGeom>
            <a:solidFill>
              <a:srgbClr val="843C0C"/>
            </a:solidFill>
            <a:ln w="7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A21C86F2-009E-405B-B450-B34289A248EB}"/>
                </a:ext>
              </a:extLst>
            </p:cNvPr>
            <p:cNvSpPr txBox="1"/>
            <p:nvPr/>
          </p:nvSpPr>
          <p:spPr>
            <a:xfrm>
              <a:off x="10126381" y="3685376"/>
              <a:ext cx="269009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M</a:t>
              </a:r>
            </a:p>
          </p:txBody>
        </p:sp>
        <p:sp>
          <p:nvSpPr>
            <p:cNvPr id="188" name="TextBox 187">
              <a:extLst>
                <a:ext uri="{FF2B5EF4-FFF2-40B4-BE49-F238E27FC236}">
                  <a16:creationId xmlns:a16="http://schemas.microsoft.com/office/drawing/2014/main" id="{7D0E10BD-F839-4E70-BC14-595E0AE78B7A}"/>
                </a:ext>
              </a:extLst>
            </p:cNvPr>
            <p:cNvSpPr txBox="1"/>
            <p:nvPr/>
          </p:nvSpPr>
          <p:spPr>
            <a:xfrm>
              <a:off x="10213495" y="3685376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e</a:t>
              </a:r>
            </a:p>
          </p:txBody>
        </p:sp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FA9DE146-0005-408C-A0D8-11B32B777D25}"/>
                </a:ext>
              </a:extLst>
            </p:cNvPr>
            <p:cNvSpPr txBox="1"/>
            <p:nvPr/>
          </p:nvSpPr>
          <p:spPr>
            <a:xfrm>
              <a:off x="10257052" y="3685376"/>
              <a:ext cx="207488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t</a:t>
              </a:r>
            </a:p>
          </p:txBody>
        </p:sp>
        <p:sp>
          <p:nvSpPr>
            <p:cNvPr id="190" name="TextBox 189">
              <a:extLst>
                <a:ext uri="{FF2B5EF4-FFF2-40B4-BE49-F238E27FC236}">
                  <a16:creationId xmlns:a16="http://schemas.microsoft.com/office/drawing/2014/main" id="{89A0CBCE-36BF-43D4-955B-8D1B1BE386E0}"/>
                </a:ext>
              </a:extLst>
            </p:cNvPr>
            <p:cNvSpPr txBox="1"/>
            <p:nvPr/>
          </p:nvSpPr>
          <p:spPr>
            <a:xfrm>
              <a:off x="10284367" y="3685376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a</a:t>
              </a:r>
            </a:p>
          </p:txBody>
        </p:sp>
        <p:sp>
          <p:nvSpPr>
            <p:cNvPr id="191" name="TextBox 190">
              <a:extLst>
                <a:ext uri="{FF2B5EF4-FFF2-40B4-BE49-F238E27FC236}">
                  <a16:creationId xmlns:a16="http://schemas.microsoft.com/office/drawing/2014/main" id="{FF993AA1-BFD1-4865-BBEF-82E3B1748193}"/>
                </a:ext>
              </a:extLst>
            </p:cNvPr>
            <p:cNvSpPr txBox="1"/>
            <p:nvPr/>
          </p:nvSpPr>
          <p:spPr>
            <a:xfrm>
              <a:off x="10327925" y="3685376"/>
              <a:ext cx="232096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d</a:t>
              </a:r>
            </a:p>
          </p:txBody>
        </p:sp>
        <p:sp>
          <p:nvSpPr>
            <p:cNvPr id="192" name="TextBox 191">
              <a:extLst>
                <a:ext uri="{FF2B5EF4-FFF2-40B4-BE49-F238E27FC236}">
                  <a16:creationId xmlns:a16="http://schemas.microsoft.com/office/drawing/2014/main" id="{74E31CD4-7DEA-4E8A-BDB3-A8D8CC0ABAC5}"/>
                </a:ext>
              </a:extLst>
            </p:cNvPr>
            <p:cNvSpPr txBox="1"/>
            <p:nvPr/>
          </p:nvSpPr>
          <p:spPr>
            <a:xfrm>
              <a:off x="10377388" y="3685376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a</a:t>
              </a:r>
            </a:p>
          </p:txBody>
        </p:sp>
        <p:sp>
          <p:nvSpPr>
            <p:cNvPr id="193" name="TextBox 192">
              <a:extLst>
                <a:ext uri="{FF2B5EF4-FFF2-40B4-BE49-F238E27FC236}">
                  <a16:creationId xmlns:a16="http://schemas.microsoft.com/office/drawing/2014/main" id="{B35C2A34-D666-417A-BC44-2FA72C458411}"/>
                </a:ext>
              </a:extLst>
            </p:cNvPr>
            <p:cNvSpPr txBox="1"/>
            <p:nvPr/>
          </p:nvSpPr>
          <p:spPr>
            <a:xfrm>
              <a:off x="10420944" y="3685376"/>
              <a:ext cx="207488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t</a:t>
              </a:r>
            </a:p>
          </p:txBody>
        </p:sp>
        <p:sp>
          <p:nvSpPr>
            <p:cNvPr id="194" name="TextBox 193">
              <a:extLst>
                <a:ext uri="{FF2B5EF4-FFF2-40B4-BE49-F238E27FC236}">
                  <a16:creationId xmlns:a16="http://schemas.microsoft.com/office/drawing/2014/main" id="{5573CA59-22BE-4290-9C77-C06F61E42B0E}"/>
                </a:ext>
              </a:extLst>
            </p:cNvPr>
            <p:cNvSpPr txBox="1"/>
            <p:nvPr/>
          </p:nvSpPr>
          <p:spPr>
            <a:xfrm>
              <a:off x="10448260" y="3685376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a</a:t>
              </a:r>
            </a:p>
          </p:txBody>
        </p:sp>
        <p:sp>
          <p:nvSpPr>
            <p:cNvPr id="195" name="TextBox 194">
              <a:extLst>
                <a:ext uri="{FF2B5EF4-FFF2-40B4-BE49-F238E27FC236}">
                  <a16:creationId xmlns:a16="http://schemas.microsoft.com/office/drawing/2014/main" id="{49222907-D725-43FB-A16C-CCE86A8E4F21}"/>
                </a:ext>
              </a:extLst>
            </p:cNvPr>
            <p:cNvSpPr txBox="1"/>
            <p:nvPr/>
          </p:nvSpPr>
          <p:spPr>
            <a:xfrm>
              <a:off x="10491817" y="3685376"/>
              <a:ext cx="207488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 </a:t>
              </a:r>
            </a:p>
          </p:txBody>
        </p:sp>
        <p:sp>
          <p:nvSpPr>
            <p:cNvPr id="196" name="TextBox 195">
              <a:extLst>
                <a:ext uri="{FF2B5EF4-FFF2-40B4-BE49-F238E27FC236}">
                  <a16:creationId xmlns:a16="http://schemas.microsoft.com/office/drawing/2014/main" id="{E81D6F72-EACC-4D10-AB9B-5ECA956068CA}"/>
                </a:ext>
              </a:extLst>
            </p:cNvPr>
            <p:cNvSpPr txBox="1"/>
            <p:nvPr/>
          </p:nvSpPr>
          <p:spPr>
            <a:xfrm>
              <a:off x="10518394" y="3685376"/>
              <a:ext cx="238248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S</a:t>
              </a:r>
            </a:p>
          </p:txBody>
        </p:sp>
        <p:sp>
          <p:nvSpPr>
            <p:cNvPr id="197" name="TextBox 196">
              <a:extLst>
                <a:ext uri="{FF2B5EF4-FFF2-40B4-BE49-F238E27FC236}">
                  <a16:creationId xmlns:a16="http://schemas.microsoft.com/office/drawing/2014/main" id="{D95E03A4-D70C-4ACB-AF85-B4547852FB34}"/>
                </a:ext>
              </a:extLst>
            </p:cNvPr>
            <p:cNvSpPr txBox="1"/>
            <p:nvPr/>
          </p:nvSpPr>
          <p:spPr>
            <a:xfrm>
              <a:off x="10573024" y="3685376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e</a:t>
              </a:r>
            </a:p>
          </p:txBody>
        </p:sp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834167FE-7E32-4591-952C-7D5013AABB2C}"/>
                </a:ext>
              </a:extLst>
            </p:cNvPr>
            <p:cNvSpPr txBox="1"/>
            <p:nvPr/>
          </p:nvSpPr>
          <p:spPr>
            <a:xfrm>
              <a:off x="10616582" y="3685376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a</a:t>
              </a:r>
            </a:p>
          </p:txBody>
        </p: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06114B9D-9713-4A91-AEC8-B4F9081A9D79}"/>
                </a:ext>
              </a:extLst>
            </p:cNvPr>
            <p:cNvSpPr txBox="1"/>
            <p:nvPr/>
          </p:nvSpPr>
          <p:spPr>
            <a:xfrm>
              <a:off x="10660139" y="3685376"/>
              <a:ext cx="213640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r</a:t>
              </a:r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473241F0-9756-42D3-AAC2-EB6A24964E72}"/>
                </a:ext>
              </a:extLst>
            </p:cNvPr>
            <p:cNvSpPr txBox="1"/>
            <p:nvPr/>
          </p:nvSpPr>
          <p:spPr>
            <a:xfrm>
              <a:off x="10692622" y="3685376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c</a:t>
              </a: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E0231599-FE3E-45FF-A0B9-A415DCA3A159}"/>
                </a:ext>
              </a:extLst>
            </p:cNvPr>
            <p:cNvSpPr txBox="1"/>
            <p:nvPr/>
          </p:nvSpPr>
          <p:spPr>
            <a:xfrm>
              <a:off x="10736179" y="3685376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h</a:t>
              </a:r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DD32360C-0BB1-4257-90B2-984C484C6612}"/>
                </a:ext>
              </a:extLst>
            </p:cNvPr>
            <p:cNvSpPr txBox="1"/>
            <p:nvPr/>
          </p:nvSpPr>
          <p:spPr>
            <a:xfrm>
              <a:off x="10316850" y="3765845"/>
              <a:ext cx="238248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E</a:t>
              </a:r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73BF6813-4277-4882-B7A2-ABC3BFC6D03A}"/>
                </a:ext>
              </a:extLst>
            </p:cNvPr>
            <p:cNvSpPr txBox="1"/>
            <p:nvPr/>
          </p:nvSpPr>
          <p:spPr>
            <a:xfrm>
              <a:off x="10376649" y="3765845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n</a:t>
              </a:r>
            </a:p>
          </p:txBody>
        </p:sp>
        <p:sp>
          <p:nvSpPr>
            <p:cNvPr id="204" name="TextBox 203">
              <a:extLst>
                <a:ext uri="{FF2B5EF4-FFF2-40B4-BE49-F238E27FC236}">
                  <a16:creationId xmlns:a16="http://schemas.microsoft.com/office/drawing/2014/main" id="{FE129762-736B-469F-B935-01341F3733CF}"/>
                </a:ext>
              </a:extLst>
            </p:cNvPr>
            <p:cNvSpPr txBox="1"/>
            <p:nvPr/>
          </p:nvSpPr>
          <p:spPr>
            <a:xfrm>
              <a:off x="10426112" y="3765845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g</a:t>
              </a:r>
            </a:p>
          </p:txBody>
        </p:sp>
        <p:sp>
          <p:nvSpPr>
            <p:cNvPr id="205" name="TextBox 204">
              <a:extLst>
                <a:ext uri="{FF2B5EF4-FFF2-40B4-BE49-F238E27FC236}">
                  <a16:creationId xmlns:a16="http://schemas.microsoft.com/office/drawing/2014/main" id="{272EDACA-F494-471F-AD94-1924AF1C4CF1}"/>
                </a:ext>
              </a:extLst>
            </p:cNvPr>
            <p:cNvSpPr txBox="1"/>
            <p:nvPr/>
          </p:nvSpPr>
          <p:spPr>
            <a:xfrm>
              <a:off x="10475574" y="3765845"/>
              <a:ext cx="201336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i</a:t>
              </a:r>
            </a:p>
          </p:txBody>
        </p: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8CE44FF9-F667-4668-9B8B-82A975BE1A0B}"/>
                </a:ext>
              </a:extLst>
            </p:cNvPr>
            <p:cNvSpPr txBox="1"/>
            <p:nvPr/>
          </p:nvSpPr>
          <p:spPr>
            <a:xfrm>
              <a:off x="10502890" y="3765845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n</a:t>
              </a:r>
            </a:p>
          </p:txBody>
        </p:sp>
        <p:sp>
          <p:nvSpPr>
            <p:cNvPr id="207" name="TextBox 206">
              <a:extLst>
                <a:ext uri="{FF2B5EF4-FFF2-40B4-BE49-F238E27FC236}">
                  <a16:creationId xmlns:a16="http://schemas.microsoft.com/office/drawing/2014/main" id="{3CB6B808-FA03-40E1-86AE-B28B55B44AE3}"/>
                </a:ext>
              </a:extLst>
            </p:cNvPr>
            <p:cNvSpPr txBox="1"/>
            <p:nvPr/>
          </p:nvSpPr>
          <p:spPr>
            <a:xfrm>
              <a:off x="10552353" y="3765845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e</a:t>
              </a:r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ABABF8A1-5B10-4F1E-9095-1E94BD465B46}"/>
                </a:ext>
              </a:extLst>
            </p:cNvPr>
            <p:cNvSpPr/>
            <p:nvPr/>
          </p:nvSpPr>
          <p:spPr>
            <a:xfrm>
              <a:off x="6435015" y="3938542"/>
              <a:ext cx="541136" cy="288650"/>
            </a:xfrm>
            <a:custGeom>
              <a:avLst/>
              <a:gdLst>
                <a:gd name="connsiteX0" fmla="*/ 126 w 541136"/>
                <a:gd name="connsiteY0" fmla="*/ 48245 h 288650"/>
                <a:gd name="connsiteX1" fmla="*/ 48111 w 541136"/>
                <a:gd name="connsiteY1" fmla="*/ 253 h 288650"/>
                <a:gd name="connsiteX2" fmla="*/ 493276 w 541136"/>
                <a:gd name="connsiteY2" fmla="*/ 253 h 288650"/>
                <a:gd name="connsiteX3" fmla="*/ 541262 w 541136"/>
                <a:gd name="connsiteY3" fmla="*/ 48245 h 288650"/>
                <a:gd name="connsiteX4" fmla="*/ 541262 w 541136"/>
                <a:gd name="connsiteY4" fmla="*/ 240929 h 288650"/>
                <a:gd name="connsiteX5" fmla="*/ 493276 w 541136"/>
                <a:gd name="connsiteY5" fmla="*/ 288903 h 288650"/>
                <a:gd name="connsiteX6" fmla="*/ 48111 w 541136"/>
                <a:gd name="connsiteY6" fmla="*/ 288903 h 288650"/>
                <a:gd name="connsiteX7" fmla="*/ 126 w 541136"/>
                <a:gd name="connsiteY7" fmla="*/ 240929 h 288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1136" h="288650">
                  <a:moveTo>
                    <a:pt x="126" y="48245"/>
                  </a:moveTo>
                  <a:cubicBezTo>
                    <a:pt x="126" y="21668"/>
                    <a:pt x="21534" y="253"/>
                    <a:pt x="48111" y="253"/>
                  </a:cubicBezTo>
                  <a:lnTo>
                    <a:pt x="493276" y="253"/>
                  </a:lnTo>
                  <a:cubicBezTo>
                    <a:pt x="519853" y="253"/>
                    <a:pt x="541262" y="21668"/>
                    <a:pt x="541262" y="48245"/>
                  </a:cubicBezTo>
                  <a:lnTo>
                    <a:pt x="541262" y="240929"/>
                  </a:lnTo>
                  <a:cubicBezTo>
                    <a:pt x="541262" y="267506"/>
                    <a:pt x="519853" y="288903"/>
                    <a:pt x="493276" y="288903"/>
                  </a:cubicBezTo>
                  <a:lnTo>
                    <a:pt x="48111" y="288903"/>
                  </a:lnTo>
                  <a:cubicBezTo>
                    <a:pt x="21534" y="288903"/>
                    <a:pt x="126" y="267506"/>
                    <a:pt x="126" y="240929"/>
                  </a:cubicBezTo>
                </a:path>
              </a:pathLst>
            </a:custGeom>
            <a:solidFill>
              <a:srgbClr val="A6A6A6"/>
            </a:solidFill>
            <a:ln w="7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B52C2A9B-9A0F-42D7-91EA-F3A6052F2793}"/>
                </a:ext>
              </a:extLst>
            </p:cNvPr>
            <p:cNvSpPr/>
            <p:nvPr/>
          </p:nvSpPr>
          <p:spPr>
            <a:xfrm>
              <a:off x="6433538" y="3937060"/>
              <a:ext cx="544090" cy="291615"/>
            </a:xfrm>
            <a:custGeom>
              <a:avLst/>
              <a:gdLst>
                <a:gd name="connsiteX0" fmla="*/ 126 w 544090"/>
                <a:gd name="connsiteY0" fmla="*/ 49727 h 291615"/>
                <a:gd name="connsiteX1" fmla="*/ 126 w 544090"/>
                <a:gd name="connsiteY1" fmla="*/ 45298 h 291615"/>
                <a:gd name="connsiteX2" fmla="*/ 864 w 544090"/>
                <a:gd name="connsiteY2" fmla="*/ 40118 h 291615"/>
                <a:gd name="connsiteX3" fmla="*/ 2341 w 544090"/>
                <a:gd name="connsiteY3" fmla="*/ 34956 h 291615"/>
                <a:gd name="connsiteX4" fmla="*/ 3818 w 544090"/>
                <a:gd name="connsiteY4" fmla="*/ 30527 h 291615"/>
                <a:gd name="connsiteX5" fmla="*/ 6033 w 544090"/>
                <a:gd name="connsiteY5" fmla="*/ 26097 h 291615"/>
                <a:gd name="connsiteX6" fmla="*/ 8247 w 544090"/>
                <a:gd name="connsiteY6" fmla="*/ 22400 h 291615"/>
                <a:gd name="connsiteX7" fmla="*/ 11200 w 544090"/>
                <a:gd name="connsiteY7" fmla="*/ 18721 h 291615"/>
                <a:gd name="connsiteX8" fmla="*/ 14152 w 544090"/>
                <a:gd name="connsiteY8" fmla="*/ 15024 h 291615"/>
                <a:gd name="connsiteX9" fmla="*/ 17844 w 544090"/>
                <a:gd name="connsiteY9" fmla="*/ 12076 h 291615"/>
                <a:gd name="connsiteX10" fmla="*/ 21536 w 544090"/>
                <a:gd name="connsiteY10" fmla="*/ 9112 h 291615"/>
                <a:gd name="connsiteX11" fmla="*/ 25965 w 544090"/>
                <a:gd name="connsiteY11" fmla="*/ 6165 h 291615"/>
                <a:gd name="connsiteX12" fmla="*/ 30395 w 544090"/>
                <a:gd name="connsiteY12" fmla="*/ 3950 h 291615"/>
                <a:gd name="connsiteX13" fmla="*/ 34824 w 544090"/>
                <a:gd name="connsiteY13" fmla="*/ 2468 h 291615"/>
                <a:gd name="connsiteX14" fmla="*/ 39254 w 544090"/>
                <a:gd name="connsiteY14" fmla="*/ 1735 h 291615"/>
                <a:gd name="connsiteX15" fmla="*/ 44421 w 544090"/>
                <a:gd name="connsiteY15" fmla="*/ 253 h 291615"/>
                <a:gd name="connsiteX16" fmla="*/ 499921 w 544090"/>
                <a:gd name="connsiteY16" fmla="*/ 253 h 291615"/>
                <a:gd name="connsiteX17" fmla="*/ 505089 w 544090"/>
                <a:gd name="connsiteY17" fmla="*/ 1735 h 291615"/>
                <a:gd name="connsiteX18" fmla="*/ 509518 w 544090"/>
                <a:gd name="connsiteY18" fmla="*/ 2468 h 291615"/>
                <a:gd name="connsiteX19" fmla="*/ 513948 w 544090"/>
                <a:gd name="connsiteY19" fmla="*/ 3950 h 291615"/>
                <a:gd name="connsiteX20" fmla="*/ 518377 w 544090"/>
                <a:gd name="connsiteY20" fmla="*/ 6165 h 291615"/>
                <a:gd name="connsiteX21" fmla="*/ 522807 w 544090"/>
                <a:gd name="connsiteY21" fmla="*/ 9112 h 291615"/>
                <a:gd name="connsiteX22" fmla="*/ 526498 w 544090"/>
                <a:gd name="connsiteY22" fmla="*/ 12076 h 291615"/>
                <a:gd name="connsiteX23" fmla="*/ 530189 w 544090"/>
                <a:gd name="connsiteY23" fmla="*/ 15024 h 291615"/>
                <a:gd name="connsiteX24" fmla="*/ 533142 w 544090"/>
                <a:gd name="connsiteY24" fmla="*/ 18721 h 291615"/>
                <a:gd name="connsiteX25" fmla="*/ 536095 w 544090"/>
                <a:gd name="connsiteY25" fmla="*/ 22400 h 291615"/>
                <a:gd name="connsiteX26" fmla="*/ 538310 w 544090"/>
                <a:gd name="connsiteY26" fmla="*/ 26097 h 291615"/>
                <a:gd name="connsiteX27" fmla="*/ 540525 w 544090"/>
                <a:gd name="connsiteY27" fmla="*/ 30527 h 291615"/>
                <a:gd name="connsiteX28" fmla="*/ 542001 w 544090"/>
                <a:gd name="connsiteY28" fmla="*/ 34956 h 291615"/>
                <a:gd name="connsiteX29" fmla="*/ 543478 w 544090"/>
                <a:gd name="connsiteY29" fmla="*/ 40118 h 291615"/>
                <a:gd name="connsiteX30" fmla="*/ 544216 w 544090"/>
                <a:gd name="connsiteY30" fmla="*/ 45298 h 291615"/>
                <a:gd name="connsiteX31" fmla="*/ 544216 w 544090"/>
                <a:gd name="connsiteY31" fmla="*/ 247573 h 291615"/>
                <a:gd name="connsiteX32" fmla="*/ 543478 w 544090"/>
                <a:gd name="connsiteY32" fmla="*/ 252002 h 291615"/>
                <a:gd name="connsiteX33" fmla="*/ 542001 w 544090"/>
                <a:gd name="connsiteY33" fmla="*/ 257164 h 291615"/>
                <a:gd name="connsiteX34" fmla="*/ 540525 w 544090"/>
                <a:gd name="connsiteY34" fmla="*/ 261594 h 291615"/>
                <a:gd name="connsiteX35" fmla="*/ 538310 w 544090"/>
                <a:gd name="connsiteY35" fmla="*/ 266023 h 291615"/>
                <a:gd name="connsiteX36" fmla="*/ 536095 w 544090"/>
                <a:gd name="connsiteY36" fmla="*/ 269720 h 291615"/>
                <a:gd name="connsiteX37" fmla="*/ 533142 w 544090"/>
                <a:gd name="connsiteY37" fmla="*/ 273418 h 291615"/>
                <a:gd name="connsiteX38" fmla="*/ 530189 w 544090"/>
                <a:gd name="connsiteY38" fmla="*/ 277097 h 291615"/>
                <a:gd name="connsiteX39" fmla="*/ 526498 w 544090"/>
                <a:gd name="connsiteY39" fmla="*/ 280062 h 291615"/>
                <a:gd name="connsiteX40" fmla="*/ 522807 w 544090"/>
                <a:gd name="connsiteY40" fmla="*/ 283009 h 291615"/>
                <a:gd name="connsiteX41" fmla="*/ 518377 w 544090"/>
                <a:gd name="connsiteY41" fmla="*/ 285956 h 291615"/>
                <a:gd name="connsiteX42" fmla="*/ 513948 w 544090"/>
                <a:gd name="connsiteY42" fmla="*/ 288171 h 291615"/>
                <a:gd name="connsiteX43" fmla="*/ 509518 w 544090"/>
                <a:gd name="connsiteY43" fmla="*/ 289653 h 291615"/>
                <a:gd name="connsiteX44" fmla="*/ 505089 w 544090"/>
                <a:gd name="connsiteY44" fmla="*/ 290386 h 291615"/>
                <a:gd name="connsiteX45" fmla="*/ 499921 w 544090"/>
                <a:gd name="connsiteY45" fmla="*/ 291868 h 291615"/>
                <a:gd name="connsiteX46" fmla="*/ 44421 w 544090"/>
                <a:gd name="connsiteY46" fmla="*/ 291868 h 291615"/>
                <a:gd name="connsiteX47" fmla="*/ 39254 w 544090"/>
                <a:gd name="connsiteY47" fmla="*/ 290386 h 291615"/>
                <a:gd name="connsiteX48" fmla="*/ 34824 w 544090"/>
                <a:gd name="connsiteY48" fmla="*/ 289653 h 291615"/>
                <a:gd name="connsiteX49" fmla="*/ 30395 w 544090"/>
                <a:gd name="connsiteY49" fmla="*/ 288171 h 291615"/>
                <a:gd name="connsiteX50" fmla="*/ 25965 w 544090"/>
                <a:gd name="connsiteY50" fmla="*/ 285956 h 291615"/>
                <a:gd name="connsiteX51" fmla="*/ 21536 w 544090"/>
                <a:gd name="connsiteY51" fmla="*/ 283009 h 291615"/>
                <a:gd name="connsiteX52" fmla="*/ 17844 w 544090"/>
                <a:gd name="connsiteY52" fmla="*/ 280062 h 291615"/>
                <a:gd name="connsiteX53" fmla="*/ 14152 w 544090"/>
                <a:gd name="connsiteY53" fmla="*/ 277097 h 291615"/>
                <a:gd name="connsiteX54" fmla="*/ 11200 w 544090"/>
                <a:gd name="connsiteY54" fmla="*/ 273418 h 291615"/>
                <a:gd name="connsiteX55" fmla="*/ 8247 w 544090"/>
                <a:gd name="connsiteY55" fmla="*/ 269720 h 291615"/>
                <a:gd name="connsiteX56" fmla="*/ 6033 w 544090"/>
                <a:gd name="connsiteY56" fmla="*/ 266023 h 291615"/>
                <a:gd name="connsiteX57" fmla="*/ 3818 w 544090"/>
                <a:gd name="connsiteY57" fmla="*/ 261594 h 291615"/>
                <a:gd name="connsiteX58" fmla="*/ 2341 w 544090"/>
                <a:gd name="connsiteY58" fmla="*/ 257164 h 291615"/>
                <a:gd name="connsiteX59" fmla="*/ 864 w 544090"/>
                <a:gd name="connsiteY59" fmla="*/ 252002 h 291615"/>
                <a:gd name="connsiteX60" fmla="*/ 126 w 544090"/>
                <a:gd name="connsiteY60" fmla="*/ 247573 h 291615"/>
                <a:gd name="connsiteX61" fmla="*/ 126 w 544090"/>
                <a:gd name="connsiteY61" fmla="*/ 242411 h 291615"/>
                <a:gd name="connsiteX62" fmla="*/ 3078 w 544090"/>
                <a:gd name="connsiteY62" fmla="*/ 242411 h 291615"/>
                <a:gd name="connsiteX63" fmla="*/ 3078 w 544090"/>
                <a:gd name="connsiteY63" fmla="*/ 246840 h 291615"/>
                <a:gd name="connsiteX64" fmla="*/ 3078 w 544090"/>
                <a:gd name="connsiteY64" fmla="*/ 246840 h 291615"/>
                <a:gd name="connsiteX65" fmla="*/ 3818 w 544090"/>
                <a:gd name="connsiteY65" fmla="*/ 252002 h 291615"/>
                <a:gd name="connsiteX66" fmla="*/ 3818 w 544090"/>
                <a:gd name="connsiteY66" fmla="*/ 251270 h 291615"/>
                <a:gd name="connsiteX67" fmla="*/ 5293 w 544090"/>
                <a:gd name="connsiteY67" fmla="*/ 256432 h 291615"/>
                <a:gd name="connsiteX68" fmla="*/ 5293 w 544090"/>
                <a:gd name="connsiteY68" fmla="*/ 255699 h 291615"/>
                <a:gd name="connsiteX69" fmla="*/ 6770 w 544090"/>
                <a:gd name="connsiteY69" fmla="*/ 260129 h 291615"/>
                <a:gd name="connsiteX70" fmla="*/ 6770 w 544090"/>
                <a:gd name="connsiteY70" fmla="*/ 260129 h 291615"/>
                <a:gd name="connsiteX71" fmla="*/ 8985 w 544090"/>
                <a:gd name="connsiteY71" fmla="*/ 264559 h 291615"/>
                <a:gd name="connsiteX72" fmla="*/ 8985 w 544090"/>
                <a:gd name="connsiteY72" fmla="*/ 264559 h 291615"/>
                <a:gd name="connsiteX73" fmla="*/ 11200 w 544090"/>
                <a:gd name="connsiteY73" fmla="*/ 268238 h 291615"/>
                <a:gd name="connsiteX74" fmla="*/ 11200 w 544090"/>
                <a:gd name="connsiteY74" fmla="*/ 268238 h 291615"/>
                <a:gd name="connsiteX75" fmla="*/ 13414 w 544090"/>
                <a:gd name="connsiteY75" fmla="*/ 271935 h 291615"/>
                <a:gd name="connsiteX76" fmla="*/ 13414 w 544090"/>
                <a:gd name="connsiteY76" fmla="*/ 271935 h 291615"/>
                <a:gd name="connsiteX77" fmla="*/ 16367 w 544090"/>
                <a:gd name="connsiteY77" fmla="*/ 274882 h 291615"/>
                <a:gd name="connsiteX78" fmla="*/ 16367 w 544090"/>
                <a:gd name="connsiteY78" fmla="*/ 274882 h 291615"/>
                <a:gd name="connsiteX79" fmla="*/ 20059 w 544090"/>
                <a:gd name="connsiteY79" fmla="*/ 277847 h 291615"/>
                <a:gd name="connsiteX80" fmla="*/ 20059 w 544090"/>
                <a:gd name="connsiteY80" fmla="*/ 277847 h 291615"/>
                <a:gd name="connsiteX81" fmla="*/ 23751 w 544090"/>
                <a:gd name="connsiteY81" fmla="*/ 280794 h 291615"/>
                <a:gd name="connsiteX82" fmla="*/ 23751 w 544090"/>
                <a:gd name="connsiteY82" fmla="*/ 280794 h 291615"/>
                <a:gd name="connsiteX83" fmla="*/ 27441 w 544090"/>
                <a:gd name="connsiteY83" fmla="*/ 283009 h 291615"/>
                <a:gd name="connsiteX84" fmla="*/ 27441 w 544090"/>
                <a:gd name="connsiteY84" fmla="*/ 283009 h 291615"/>
                <a:gd name="connsiteX85" fmla="*/ 31870 w 544090"/>
                <a:gd name="connsiteY85" fmla="*/ 285224 h 291615"/>
                <a:gd name="connsiteX86" fmla="*/ 31133 w 544090"/>
                <a:gd name="connsiteY86" fmla="*/ 285224 h 291615"/>
                <a:gd name="connsiteX87" fmla="*/ 35562 w 544090"/>
                <a:gd name="connsiteY87" fmla="*/ 286706 h 291615"/>
                <a:gd name="connsiteX88" fmla="*/ 35562 w 544090"/>
                <a:gd name="connsiteY88" fmla="*/ 286706 h 291615"/>
                <a:gd name="connsiteX89" fmla="*/ 39992 w 544090"/>
                <a:gd name="connsiteY89" fmla="*/ 287439 h 291615"/>
                <a:gd name="connsiteX90" fmla="*/ 39992 w 544090"/>
                <a:gd name="connsiteY90" fmla="*/ 287439 h 291615"/>
                <a:gd name="connsiteX91" fmla="*/ 45159 w 544090"/>
                <a:gd name="connsiteY91" fmla="*/ 288171 h 291615"/>
                <a:gd name="connsiteX92" fmla="*/ 44421 w 544090"/>
                <a:gd name="connsiteY92" fmla="*/ 288171 h 291615"/>
                <a:gd name="connsiteX93" fmla="*/ 49588 w 544090"/>
                <a:gd name="connsiteY93" fmla="*/ 288921 h 291615"/>
                <a:gd name="connsiteX94" fmla="*/ 494753 w 544090"/>
                <a:gd name="connsiteY94" fmla="*/ 288921 h 291615"/>
                <a:gd name="connsiteX95" fmla="*/ 499921 w 544090"/>
                <a:gd name="connsiteY95" fmla="*/ 288171 h 291615"/>
                <a:gd name="connsiteX96" fmla="*/ 499183 w 544090"/>
                <a:gd name="connsiteY96" fmla="*/ 288171 h 291615"/>
                <a:gd name="connsiteX97" fmla="*/ 504350 w 544090"/>
                <a:gd name="connsiteY97" fmla="*/ 287439 h 291615"/>
                <a:gd name="connsiteX98" fmla="*/ 504350 w 544090"/>
                <a:gd name="connsiteY98" fmla="*/ 287439 h 291615"/>
                <a:gd name="connsiteX99" fmla="*/ 508780 w 544090"/>
                <a:gd name="connsiteY99" fmla="*/ 286706 h 291615"/>
                <a:gd name="connsiteX100" fmla="*/ 508780 w 544090"/>
                <a:gd name="connsiteY100" fmla="*/ 286706 h 291615"/>
                <a:gd name="connsiteX101" fmla="*/ 513210 w 544090"/>
                <a:gd name="connsiteY101" fmla="*/ 285224 h 291615"/>
                <a:gd name="connsiteX102" fmla="*/ 513210 w 544090"/>
                <a:gd name="connsiteY102" fmla="*/ 285224 h 291615"/>
                <a:gd name="connsiteX103" fmla="*/ 516901 w 544090"/>
                <a:gd name="connsiteY103" fmla="*/ 283009 h 291615"/>
                <a:gd name="connsiteX104" fmla="*/ 516901 w 544090"/>
                <a:gd name="connsiteY104" fmla="*/ 283009 h 291615"/>
                <a:gd name="connsiteX105" fmla="*/ 520592 w 544090"/>
                <a:gd name="connsiteY105" fmla="*/ 280794 h 291615"/>
                <a:gd name="connsiteX106" fmla="*/ 520592 w 544090"/>
                <a:gd name="connsiteY106" fmla="*/ 280794 h 291615"/>
                <a:gd name="connsiteX107" fmla="*/ 524283 w 544090"/>
                <a:gd name="connsiteY107" fmla="*/ 277847 h 291615"/>
                <a:gd name="connsiteX108" fmla="*/ 524283 w 544090"/>
                <a:gd name="connsiteY108" fmla="*/ 277847 h 291615"/>
                <a:gd name="connsiteX109" fmla="*/ 527974 w 544090"/>
                <a:gd name="connsiteY109" fmla="*/ 274882 h 291615"/>
                <a:gd name="connsiteX110" fmla="*/ 527974 w 544090"/>
                <a:gd name="connsiteY110" fmla="*/ 274882 h 291615"/>
                <a:gd name="connsiteX111" fmla="*/ 530928 w 544090"/>
                <a:gd name="connsiteY111" fmla="*/ 271935 h 291615"/>
                <a:gd name="connsiteX112" fmla="*/ 530928 w 544090"/>
                <a:gd name="connsiteY112" fmla="*/ 271935 h 291615"/>
                <a:gd name="connsiteX113" fmla="*/ 533142 w 544090"/>
                <a:gd name="connsiteY113" fmla="*/ 268238 h 291615"/>
                <a:gd name="connsiteX114" fmla="*/ 533142 w 544090"/>
                <a:gd name="connsiteY114" fmla="*/ 268238 h 291615"/>
                <a:gd name="connsiteX115" fmla="*/ 536095 w 544090"/>
                <a:gd name="connsiteY115" fmla="*/ 264559 h 291615"/>
                <a:gd name="connsiteX116" fmla="*/ 535357 w 544090"/>
                <a:gd name="connsiteY116" fmla="*/ 264559 h 291615"/>
                <a:gd name="connsiteX117" fmla="*/ 537572 w 544090"/>
                <a:gd name="connsiteY117" fmla="*/ 260129 h 291615"/>
                <a:gd name="connsiteX118" fmla="*/ 537572 w 544090"/>
                <a:gd name="connsiteY118" fmla="*/ 260129 h 291615"/>
                <a:gd name="connsiteX119" fmla="*/ 539048 w 544090"/>
                <a:gd name="connsiteY119" fmla="*/ 255699 h 291615"/>
                <a:gd name="connsiteX120" fmla="*/ 539048 w 544090"/>
                <a:gd name="connsiteY120" fmla="*/ 256432 h 291615"/>
                <a:gd name="connsiteX121" fmla="*/ 540525 w 544090"/>
                <a:gd name="connsiteY121" fmla="*/ 251270 h 291615"/>
                <a:gd name="connsiteX122" fmla="*/ 540525 w 544090"/>
                <a:gd name="connsiteY122" fmla="*/ 252002 h 291615"/>
                <a:gd name="connsiteX123" fmla="*/ 541263 w 544090"/>
                <a:gd name="connsiteY123" fmla="*/ 246840 h 291615"/>
                <a:gd name="connsiteX124" fmla="*/ 541263 w 544090"/>
                <a:gd name="connsiteY124" fmla="*/ 242411 h 291615"/>
                <a:gd name="connsiteX125" fmla="*/ 541263 w 544090"/>
                <a:gd name="connsiteY125" fmla="*/ 49727 h 291615"/>
                <a:gd name="connsiteX126" fmla="*/ 541263 w 544090"/>
                <a:gd name="connsiteY126" fmla="*/ 45298 h 291615"/>
                <a:gd name="connsiteX127" fmla="*/ 541263 w 544090"/>
                <a:gd name="connsiteY127" fmla="*/ 45298 h 291615"/>
                <a:gd name="connsiteX128" fmla="*/ 540525 w 544090"/>
                <a:gd name="connsiteY128" fmla="*/ 40868 h 291615"/>
                <a:gd name="connsiteX129" fmla="*/ 540525 w 544090"/>
                <a:gd name="connsiteY129" fmla="*/ 40868 h 291615"/>
                <a:gd name="connsiteX130" fmla="*/ 539048 w 544090"/>
                <a:gd name="connsiteY130" fmla="*/ 36439 h 291615"/>
                <a:gd name="connsiteX131" fmla="*/ 539048 w 544090"/>
                <a:gd name="connsiteY131" fmla="*/ 36439 h 291615"/>
                <a:gd name="connsiteX132" fmla="*/ 537572 w 544090"/>
                <a:gd name="connsiteY132" fmla="*/ 32009 h 291615"/>
                <a:gd name="connsiteX133" fmla="*/ 537572 w 544090"/>
                <a:gd name="connsiteY133" fmla="*/ 32009 h 291615"/>
                <a:gd name="connsiteX134" fmla="*/ 535357 w 544090"/>
                <a:gd name="connsiteY134" fmla="*/ 27580 h 291615"/>
                <a:gd name="connsiteX135" fmla="*/ 536095 w 544090"/>
                <a:gd name="connsiteY135" fmla="*/ 27580 h 291615"/>
                <a:gd name="connsiteX136" fmla="*/ 533142 w 544090"/>
                <a:gd name="connsiteY136" fmla="*/ 23883 h 291615"/>
                <a:gd name="connsiteX137" fmla="*/ 533142 w 544090"/>
                <a:gd name="connsiteY137" fmla="*/ 23883 h 291615"/>
                <a:gd name="connsiteX138" fmla="*/ 530928 w 544090"/>
                <a:gd name="connsiteY138" fmla="*/ 20186 h 291615"/>
                <a:gd name="connsiteX139" fmla="*/ 530928 w 544090"/>
                <a:gd name="connsiteY139" fmla="*/ 20186 h 291615"/>
                <a:gd name="connsiteX140" fmla="*/ 527974 w 544090"/>
                <a:gd name="connsiteY140" fmla="*/ 17238 h 291615"/>
                <a:gd name="connsiteX141" fmla="*/ 527974 w 544090"/>
                <a:gd name="connsiteY141" fmla="*/ 17238 h 291615"/>
                <a:gd name="connsiteX142" fmla="*/ 524283 w 544090"/>
                <a:gd name="connsiteY142" fmla="*/ 14291 h 291615"/>
                <a:gd name="connsiteX143" fmla="*/ 524283 w 544090"/>
                <a:gd name="connsiteY143" fmla="*/ 14291 h 291615"/>
                <a:gd name="connsiteX144" fmla="*/ 520592 w 544090"/>
                <a:gd name="connsiteY144" fmla="*/ 11327 h 291615"/>
                <a:gd name="connsiteX145" fmla="*/ 520592 w 544090"/>
                <a:gd name="connsiteY145" fmla="*/ 11327 h 291615"/>
                <a:gd name="connsiteX146" fmla="*/ 516901 w 544090"/>
                <a:gd name="connsiteY146" fmla="*/ 9112 h 291615"/>
                <a:gd name="connsiteX147" fmla="*/ 516901 w 544090"/>
                <a:gd name="connsiteY147" fmla="*/ 9112 h 291615"/>
                <a:gd name="connsiteX148" fmla="*/ 513210 w 544090"/>
                <a:gd name="connsiteY148" fmla="*/ 6897 h 291615"/>
                <a:gd name="connsiteX149" fmla="*/ 513210 w 544090"/>
                <a:gd name="connsiteY149" fmla="*/ 6897 h 291615"/>
                <a:gd name="connsiteX150" fmla="*/ 508780 w 544090"/>
                <a:gd name="connsiteY150" fmla="*/ 5432 h 291615"/>
                <a:gd name="connsiteX151" fmla="*/ 508780 w 544090"/>
                <a:gd name="connsiteY151" fmla="*/ 5432 h 291615"/>
                <a:gd name="connsiteX152" fmla="*/ 504350 w 544090"/>
                <a:gd name="connsiteY152" fmla="*/ 4682 h 291615"/>
                <a:gd name="connsiteX153" fmla="*/ 504350 w 544090"/>
                <a:gd name="connsiteY153" fmla="*/ 4682 h 291615"/>
                <a:gd name="connsiteX154" fmla="*/ 499183 w 544090"/>
                <a:gd name="connsiteY154" fmla="*/ 3950 h 291615"/>
                <a:gd name="connsiteX155" fmla="*/ 499921 w 544090"/>
                <a:gd name="connsiteY155" fmla="*/ 3950 h 291615"/>
                <a:gd name="connsiteX156" fmla="*/ 494753 w 544090"/>
                <a:gd name="connsiteY156" fmla="*/ 3217 h 291615"/>
                <a:gd name="connsiteX157" fmla="*/ 49588 w 544090"/>
                <a:gd name="connsiteY157" fmla="*/ 3217 h 291615"/>
                <a:gd name="connsiteX158" fmla="*/ 44421 w 544090"/>
                <a:gd name="connsiteY158" fmla="*/ 3950 h 291615"/>
                <a:gd name="connsiteX159" fmla="*/ 45159 w 544090"/>
                <a:gd name="connsiteY159" fmla="*/ 3950 h 291615"/>
                <a:gd name="connsiteX160" fmla="*/ 39992 w 544090"/>
                <a:gd name="connsiteY160" fmla="*/ 4682 h 291615"/>
                <a:gd name="connsiteX161" fmla="*/ 39992 w 544090"/>
                <a:gd name="connsiteY161" fmla="*/ 4682 h 291615"/>
                <a:gd name="connsiteX162" fmla="*/ 35562 w 544090"/>
                <a:gd name="connsiteY162" fmla="*/ 5432 h 291615"/>
                <a:gd name="connsiteX163" fmla="*/ 35562 w 544090"/>
                <a:gd name="connsiteY163" fmla="*/ 5432 h 291615"/>
                <a:gd name="connsiteX164" fmla="*/ 31133 w 544090"/>
                <a:gd name="connsiteY164" fmla="*/ 6897 h 291615"/>
                <a:gd name="connsiteX165" fmla="*/ 31870 w 544090"/>
                <a:gd name="connsiteY165" fmla="*/ 6897 h 291615"/>
                <a:gd name="connsiteX166" fmla="*/ 27441 w 544090"/>
                <a:gd name="connsiteY166" fmla="*/ 9112 h 291615"/>
                <a:gd name="connsiteX167" fmla="*/ 27441 w 544090"/>
                <a:gd name="connsiteY167" fmla="*/ 9112 h 291615"/>
                <a:gd name="connsiteX168" fmla="*/ 23751 w 544090"/>
                <a:gd name="connsiteY168" fmla="*/ 11327 h 291615"/>
                <a:gd name="connsiteX169" fmla="*/ 23751 w 544090"/>
                <a:gd name="connsiteY169" fmla="*/ 11327 h 291615"/>
                <a:gd name="connsiteX170" fmla="*/ 20059 w 544090"/>
                <a:gd name="connsiteY170" fmla="*/ 14291 h 291615"/>
                <a:gd name="connsiteX171" fmla="*/ 20059 w 544090"/>
                <a:gd name="connsiteY171" fmla="*/ 14291 h 291615"/>
                <a:gd name="connsiteX172" fmla="*/ 16367 w 544090"/>
                <a:gd name="connsiteY172" fmla="*/ 17238 h 291615"/>
                <a:gd name="connsiteX173" fmla="*/ 16367 w 544090"/>
                <a:gd name="connsiteY173" fmla="*/ 17238 h 291615"/>
                <a:gd name="connsiteX174" fmla="*/ 13414 w 544090"/>
                <a:gd name="connsiteY174" fmla="*/ 20186 h 291615"/>
                <a:gd name="connsiteX175" fmla="*/ 13414 w 544090"/>
                <a:gd name="connsiteY175" fmla="*/ 20186 h 291615"/>
                <a:gd name="connsiteX176" fmla="*/ 11200 w 544090"/>
                <a:gd name="connsiteY176" fmla="*/ 23883 h 291615"/>
                <a:gd name="connsiteX177" fmla="*/ 11200 w 544090"/>
                <a:gd name="connsiteY177" fmla="*/ 23883 h 291615"/>
                <a:gd name="connsiteX178" fmla="*/ 8985 w 544090"/>
                <a:gd name="connsiteY178" fmla="*/ 27580 h 291615"/>
                <a:gd name="connsiteX179" fmla="*/ 8985 w 544090"/>
                <a:gd name="connsiteY179" fmla="*/ 27580 h 291615"/>
                <a:gd name="connsiteX180" fmla="*/ 6770 w 544090"/>
                <a:gd name="connsiteY180" fmla="*/ 32009 h 291615"/>
                <a:gd name="connsiteX181" fmla="*/ 6770 w 544090"/>
                <a:gd name="connsiteY181" fmla="*/ 32009 h 291615"/>
                <a:gd name="connsiteX182" fmla="*/ 5293 w 544090"/>
                <a:gd name="connsiteY182" fmla="*/ 36439 h 291615"/>
                <a:gd name="connsiteX183" fmla="*/ 5293 w 544090"/>
                <a:gd name="connsiteY183" fmla="*/ 36439 h 291615"/>
                <a:gd name="connsiteX184" fmla="*/ 3818 w 544090"/>
                <a:gd name="connsiteY184" fmla="*/ 40868 h 291615"/>
                <a:gd name="connsiteX185" fmla="*/ 3818 w 544090"/>
                <a:gd name="connsiteY185" fmla="*/ 40868 h 291615"/>
                <a:gd name="connsiteX186" fmla="*/ 3078 w 544090"/>
                <a:gd name="connsiteY186" fmla="*/ 45298 h 291615"/>
                <a:gd name="connsiteX187" fmla="*/ 3078 w 544090"/>
                <a:gd name="connsiteY187" fmla="*/ 49727 h 291615"/>
                <a:gd name="connsiteX188" fmla="*/ 3078 w 544090"/>
                <a:gd name="connsiteY188" fmla="*/ 49727 h 291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</a:cxnLst>
              <a:rect l="l" t="t" r="r" b="b"/>
              <a:pathLst>
                <a:path w="544090" h="291615">
                  <a:moveTo>
                    <a:pt x="126" y="49727"/>
                  </a:moveTo>
                  <a:lnTo>
                    <a:pt x="126" y="45298"/>
                  </a:lnTo>
                  <a:lnTo>
                    <a:pt x="864" y="40118"/>
                  </a:lnTo>
                  <a:lnTo>
                    <a:pt x="2341" y="34956"/>
                  </a:lnTo>
                  <a:lnTo>
                    <a:pt x="3818" y="30527"/>
                  </a:lnTo>
                  <a:lnTo>
                    <a:pt x="6033" y="26097"/>
                  </a:lnTo>
                  <a:lnTo>
                    <a:pt x="8247" y="22400"/>
                  </a:lnTo>
                  <a:lnTo>
                    <a:pt x="11200" y="18721"/>
                  </a:lnTo>
                  <a:lnTo>
                    <a:pt x="14152" y="15024"/>
                  </a:lnTo>
                  <a:lnTo>
                    <a:pt x="17844" y="12076"/>
                  </a:lnTo>
                  <a:lnTo>
                    <a:pt x="21536" y="9112"/>
                  </a:lnTo>
                  <a:lnTo>
                    <a:pt x="25965" y="6165"/>
                  </a:lnTo>
                  <a:lnTo>
                    <a:pt x="30395" y="3950"/>
                  </a:lnTo>
                  <a:lnTo>
                    <a:pt x="34824" y="2468"/>
                  </a:lnTo>
                  <a:lnTo>
                    <a:pt x="39254" y="1735"/>
                  </a:lnTo>
                  <a:lnTo>
                    <a:pt x="44421" y="253"/>
                  </a:lnTo>
                  <a:lnTo>
                    <a:pt x="499921" y="253"/>
                  </a:lnTo>
                  <a:lnTo>
                    <a:pt x="505089" y="1735"/>
                  </a:lnTo>
                  <a:lnTo>
                    <a:pt x="509518" y="2468"/>
                  </a:lnTo>
                  <a:lnTo>
                    <a:pt x="513948" y="3950"/>
                  </a:lnTo>
                  <a:lnTo>
                    <a:pt x="518377" y="6165"/>
                  </a:lnTo>
                  <a:lnTo>
                    <a:pt x="522807" y="9112"/>
                  </a:lnTo>
                  <a:lnTo>
                    <a:pt x="526498" y="12076"/>
                  </a:lnTo>
                  <a:lnTo>
                    <a:pt x="530189" y="15024"/>
                  </a:lnTo>
                  <a:lnTo>
                    <a:pt x="533142" y="18721"/>
                  </a:lnTo>
                  <a:lnTo>
                    <a:pt x="536095" y="22400"/>
                  </a:lnTo>
                  <a:lnTo>
                    <a:pt x="538310" y="26097"/>
                  </a:lnTo>
                  <a:lnTo>
                    <a:pt x="540525" y="30527"/>
                  </a:lnTo>
                  <a:lnTo>
                    <a:pt x="542001" y="34956"/>
                  </a:lnTo>
                  <a:lnTo>
                    <a:pt x="543478" y="40118"/>
                  </a:lnTo>
                  <a:lnTo>
                    <a:pt x="544216" y="45298"/>
                  </a:lnTo>
                  <a:lnTo>
                    <a:pt x="544216" y="247573"/>
                  </a:lnTo>
                  <a:lnTo>
                    <a:pt x="543478" y="252002"/>
                  </a:lnTo>
                  <a:lnTo>
                    <a:pt x="542001" y="257164"/>
                  </a:lnTo>
                  <a:lnTo>
                    <a:pt x="540525" y="261594"/>
                  </a:lnTo>
                  <a:lnTo>
                    <a:pt x="538310" y="266023"/>
                  </a:lnTo>
                  <a:lnTo>
                    <a:pt x="536095" y="269720"/>
                  </a:lnTo>
                  <a:lnTo>
                    <a:pt x="533142" y="273418"/>
                  </a:lnTo>
                  <a:lnTo>
                    <a:pt x="530189" y="277097"/>
                  </a:lnTo>
                  <a:lnTo>
                    <a:pt x="526498" y="280062"/>
                  </a:lnTo>
                  <a:lnTo>
                    <a:pt x="522807" y="283009"/>
                  </a:lnTo>
                  <a:lnTo>
                    <a:pt x="518377" y="285956"/>
                  </a:lnTo>
                  <a:lnTo>
                    <a:pt x="513948" y="288171"/>
                  </a:lnTo>
                  <a:lnTo>
                    <a:pt x="509518" y="289653"/>
                  </a:lnTo>
                  <a:lnTo>
                    <a:pt x="505089" y="290386"/>
                  </a:lnTo>
                  <a:lnTo>
                    <a:pt x="499921" y="291868"/>
                  </a:lnTo>
                  <a:lnTo>
                    <a:pt x="44421" y="291868"/>
                  </a:lnTo>
                  <a:lnTo>
                    <a:pt x="39254" y="290386"/>
                  </a:lnTo>
                  <a:lnTo>
                    <a:pt x="34824" y="289653"/>
                  </a:lnTo>
                  <a:lnTo>
                    <a:pt x="30395" y="288171"/>
                  </a:lnTo>
                  <a:lnTo>
                    <a:pt x="25965" y="285956"/>
                  </a:lnTo>
                  <a:lnTo>
                    <a:pt x="21536" y="283009"/>
                  </a:lnTo>
                  <a:lnTo>
                    <a:pt x="17844" y="280062"/>
                  </a:lnTo>
                  <a:lnTo>
                    <a:pt x="14152" y="277097"/>
                  </a:lnTo>
                  <a:lnTo>
                    <a:pt x="11200" y="273418"/>
                  </a:lnTo>
                  <a:lnTo>
                    <a:pt x="8247" y="269720"/>
                  </a:lnTo>
                  <a:lnTo>
                    <a:pt x="6033" y="266023"/>
                  </a:lnTo>
                  <a:lnTo>
                    <a:pt x="3818" y="261594"/>
                  </a:lnTo>
                  <a:lnTo>
                    <a:pt x="2341" y="257164"/>
                  </a:lnTo>
                  <a:lnTo>
                    <a:pt x="864" y="252002"/>
                  </a:lnTo>
                  <a:lnTo>
                    <a:pt x="126" y="247573"/>
                  </a:lnTo>
                  <a:lnTo>
                    <a:pt x="126" y="242411"/>
                  </a:lnTo>
                  <a:close/>
                  <a:moveTo>
                    <a:pt x="3078" y="242411"/>
                  </a:moveTo>
                  <a:lnTo>
                    <a:pt x="3078" y="246840"/>
                  </a:lnTo>
                  <a:lnTo>
                    <a:pt x="3078" y="246840"/>
                  </a:lnTo>
                  <a:lnTo>
                    <a:pt x="3818" y="252002"/>
                  </a:lnTo>
                  <a:lnTo>
                    <a:pt x="3818" y="251270"/>
                  </a:lnTo>
                  <a:lnTo>
                    <a:pt x="5293" y="256432"/>
                  </a:lnTo>
                  <a:lnTo>
                    <a:pt x="5293" y="255699"/>
                  </a:lnTo>
                  <a:lnTo>
                    <a:pt x="6770" y="260129"/>
                  </a:lnTo>
                  <a:lnTo>
                    <a:pt x="6770" y="260129"/>
                  </a:lnTo>
                  <a:lnTo>
                    <a:pt x="8985" y="264559"/>
                  </a:lnTo>
                  <a:lnTo>
                    <a:pt x="8985" y="264559"/>
                  </a:lnTo>
                  <a:lnTo>
                    <a:pt x="11200" y="268238"/>
                  </a:lnTo>
                  <a:lnTo>
                    <a:pt x="11200" y="268238"/>
                  </a:lnTo>
                  <a:lnTo>
                    <a:pt x="13414" y="271935"/>
                  </a:lnTo>
                  <a:lnTo>
                    <a:pt x="13414" y="271935"/>
                  </a:lnTo>
                  <a:lnTo>
                    <a:pt x="16367" y="274882"/>
                  </a:lnTo>
                  <a:lnTo>
                    <a:pt x="16367" y="274882"/>
                  </a:lnTo>
                  <a:lnTo>
                    <a:pt x="20059" y="277847"/>
                  </a:lnTo>
                  <a:lnTo>
                    <a:pt x="20059" y="277847"/>
                  </a:lnTo>
                  <a:lnTo>
                    <a:pt x="23751" y="280794"/>
                  </a:lnTo>
                  <a:lnTo>
                    <a:pt x="23751" y="280794"/>
                  </a:lnTo>
                  <a:lnTo>
                    <a:pt x="27441" y="283009"/>
                  </a:lnTo>
                  <a:lnTo>
                    <a:pt x="27441" y="283009"/>
                  </a:lnTo>
                  <a:lnTo>
                    <a:pt x="31870" y="285224"/>
                  </a:lnTo>
                  <a:lnTo>
                    <a:pt x="31133" y="285224"/>
                  </a:lnTo>
                  <a:lnTo>
                    <a:pt x="35562" y="286706"/>
                  </a:lnTo>
                  <a:lnTo>
                    <a:pt x="35562" y="286706"/>
                  </a:lnTo>
                  <a:lnTo>
                    <a:pt x="39992" y="287439"/>
                  </a:lnTo>
                  <a:lnTo>
                    <a:pt x="39992" y="287439"/>
                  </a:lnTo>
                  <a:lnTo>
                    <a:pt x="45159" y="288171"/>
                  </a:lnTo>
                  <a:lnTo>
                    <a:pt x="44421" y="288171"/>
                  </a:lnTo>
                  <a:lnTo>
                    <a:pt x="49588" y="288921"/>
                  </a:lnTo>
                  <a:lnTo>
                    <a:pt x="494753" y="288921"/>
                  </a:lnTo>
                  <a:lnTo>
                    <a:pt x="499921" y="288171"/>
                  </a:lnTo>
                  <a:lnTo>
                    <a:pt x="499183" y="288171"/>
                  </a:lnTo>
                  <a:lnTo>
                    <a:pt x="504350" y="287439"/>
                  </a:lnTo>
                  <a:lnTo>
                    <a:pt x="504350" y="287439"/>
                  </a:lnTo>
                  <a:lnTo>
                    <a:pt x="508780" y="286706"/>
                  </a:lnTo>
                  <a:lnTo>
                    <a:pt x="508780" y="286706"/>
                  </a:lnTo>
                  <a:lnTo>
                    <a:pt x="513210" y="285224"/>
                  </a:lnTo>
                  <a:lnTo>
                    <a:pt x="513210" y="285224"/>
                  </a:lnTo>
                  <a:lnTo>
                    <a:pt x="516901" y="283009"/>
                  </a:lnTo>
                  <a:lnTo>
                    <a:pt x="516901" y="283009"/>
                  </a:lnTo>
                  <a:lnTo>
                    <a:pt x="520592" y="280794"/>
                  </a:lnTo>
                  <a:lnTo>
                    <a:pt x="520592" y="280794"/>
                  </a:lnTo>
                  <a:lnTo>
                    <a:pt x="524283" y="277847"/>
                  </a:lnTo>
                  <a:lnTo>
                    <a:pt x="524283" y="277847"/>
                  </a:lnTo>
                  <a:lnTo>
                    <a:pt x="527974" y="274882"/>
                  </a:lnTo>
                  <a:lnTo>
                    <a:pt x="527974" y="274882"/>
                  </a:lnTo>
                  <a:lnTo>
                    <a:pt x="530928" y="271935"/>
                  </a:lnTo>
                  <a:lnTo>
                    <a:pt x="530928" y="271935"/>
                  </a:lnTo>
                  <a:lnTo>
                    <a:pt x="533142" y="268238"/>
                  </a:lnTo>
                  <a:lnTo>
                    <a:pt x="533142" y="268238"/>
                  </a:lnTo>
                  <a:lnTo>
                    <a:pt x="536095" y="264559"/>
                  </a:lnTo>
                  <a:lnTo>
                    <a:pt x="535357" y="264559"/>
                  </a:lnTo>
                  <a:lnTo>
                    <a:pt x="537572" y="260129"/>
                  </a:lnTo>
                  <a:lnTo>
                    <a:pt x="537572" y="260129"/>
                  </a:lnTo>
                  <a:lnTo>
                    <a:pt x="539048" y="255699"/>
                  </a:lnTo>
                  <a:lnTo>
                    <a:pt x="539048" y="256432"/>
                  </a:lnTo>
                  <a:lnTo>
                    <a:pt x="540525" y="251270"/>
                  </a:lnTo>
                  <a:lnTo>
                    <a:pt x="540525" y="252002"/>
                  </a:lnTo>
                  <a:lnTo>
                    <a:pt x="541263" y="246840"/>
                  </a:lnTo>
                  <a:lnTo>
                    <a:pt x="541263" y="242411"/>
                  </a:lnTo>
                  <a:lnTo>
                    <a:pt x="541263" y="49727"/>
                  </a:lnTo>
                  <a:lnTo>
                    <a:pt x="541263" y="45298"/>
                  </a:lnTo>
                  <a:lnTo>
                    <a:pt x="541263" y="45298"/>
                  </a:lnTo>
                  <a:lnTo>
                    <a:pt x="540525" y="40868"/>
                  </a:lnTo>
                  <a:lnTo>
                    <a:pt x="540525" y="40868"/>
                  </a:lnTo>
                  <a:lnTo>
                    <a:pt x="539048" y="36439"/>
                  </a:lnTo>
                  <a:lnTo>
                    <a:pt x="539048" y="36439"/>
                  </a:lnTo>
                  <a:lnTo>
                    <a:pt x="537572" y="32009"/>
                  </a:lnTo>
                  <a:lnTo>
                    <a:pt x="537572" y="32009"/>
                  </a:lnTo>
                  <a:lnTo>
                    <a:pt x="535357" y="27580"/>
                  </a:lnTo>
                  <a:lnTo>
                    <a:pt x="536095" y="27580"/>
                  </a:lnTo>
                  <a:lnTo>
                    <a:pt x="533142" y="23883"/>
                  </a:lnTo>
                  <a:lnTo>
                    <a:pt x="533142" y="23883"/>
                  </a:lnTo>
                  <a:lnTo>
                    <a:pt x="530928" y="20186"/>
                  </a:lnTo>
                  <a:lnTo>
                    <a:pt x="530928" y="20186"/>
                  </a:lnTo>
                  <a:lnTo>
                    <a:pt x="527974" y="17238"/>
                  </a:lnTo>
                  <a:lnTo>
                    <a:pt x="527974" y="17238"/>
                  </a:lnTo>
                  <a:lnTo>
                    <a:pt x="524283" y="14291"/>
                  </a:lnTo>
                  <a:lnTo>
                    <a:pt x="524283" y="14291"/>
                  </a:lnTo>
                  <a:lnTo>
                    <a:pt x="520592" y="11327"/>
                  </a:lnTo>
                  <a:lnTo>
                    <a:pt x="520592" y="11327"/>
                  </a:lnTo>
                  <a:lnTo>
                    <a:pt x="516901" y="9112"/>
                  </a:lnTo>
                  <a:lnTo>
                    <a:pt x="516901" y="9112"/>
                  </a:lnTo>
                  <a:lnTo>
                    <a:pt x="513210" y="6897"/>
                  </a:lnTo>
                  <a:lnTo>
                    <a:pt x="513210" y="6897"/>
                  </a:lnTo>
                  <a:lnTo>
                    <a:pt x="508780" y="5432"/>
                  </a:lnTo>
                  <a:lnTo>
                    <a:pt x="508780" y="5432"/>
                  </a:lnTo>
                  <a:lnTo>
                    <a:pt x="504350" y="4682"/>
                  </a:lnTo>
                  <a:lnTo>
                    <a:pt x="504350" y="4682"/>
                  </a:lnTo>
                  <a:lnTo>
                    <a:pt x="499183" y="3950"/>
                  </a:lnTo>
                  <a:lnTo>
                    <a:pt x="499921" y="3950"/>
                  </a:lnTo>
                  <a:lnTo>
                    <a:pt x="494753" y="3217"/>
                  </a:lnTo>
                  <a:lnTo>
                    <a:pt x="49588" y="3217"/>
                  </a:lnTo>
                  <a:lnTo>
                    <a:pt x="44421" y="3950"/>
                  </a:lnTo>
                  <a:lnTo>
                    <a:pt x="45159" y="3950"/>
                  </a:lnTo>
                  <a:lnTo>
                    <a:pt x="39992" y="4682"/>
                  </a:lnTo>
                  <a:lnTo>
                    <a:pt x="39992" y="4682"/>
                  </a:lnTo>
                  <a:lnTo>
                    <a:pt x="35562" y="5432"/>
                  </a:lnTo>
                  <a:lnTo>
                    <a:pt x="35562" y="5432"/>
                  </a:lnTo>
                  <a:lnTo>
                    <a:pt x="31133" y="6897"/>
                  </a:lnTo>
                  <a:lnTo>
                    <a:pt x="31870" y="6897"/>
                  </a:lnTo>
                  <a:lnTo>
                    <a:pt x="27441" y="9112"/>
                  </a:lnTo>
                  <a:lnTo>
                    <a:pt x="27441" y="9112"/>
                  </a:lnTo>
                  <a:lnTo>
                    <a:pt x="23751" y="11327"/>
                  </a:lnTo>
                  <a:lnTo>
                    <a:pt x="23751" y="11327"/>
                  </a:lnTo>
                  <a:lnTo>
                    <a:pt x="20059" y="14291"/>
                  </a:lnTo>
                  <a:lnTo>
                    <a:pt x="20059" y="14291"/>
                  </a:lnTo>
                  <a:lnTo>
                    <a:pt x="16367" y="17238"/>
                  </a:lnTo>
                  <a:lnTo>
                    <a:pt x="16367" y="17238"/>
                  </a:lnTo>
                  <a:lnTo>
                    <a:pt x="13414" y="20186"/>
                  </a:lnTo>
                  <a:lnTo>
                    <a:pt x="13414" y="20186"/>
                  </a:lnTo>
                  <a:lnTo>
                    <a:pt x="11200" y="23883"/>
                  </a:lnTo>
                  <a:lnTo>
                    <a:pt x="11200" y="23883"/>
                  </a:lnTo>
                  <a:lnTo>
                    <a:pt x="8985" y="27580"/>
                  </a:lnTo>
                  <a:lnTo>
                    <a:pt x="8985" y="27580"/>
                  </a:lnTo>
                  <a:lnTo>
                    <a:pt x="6770" y="32009"/>
                  </a:lnTo>
                  <a:lnTo>
                    <a:pt x="6770" y="32009"/>
                  </a:lnTo>
                  <a:lnTo>
                    <a:pt x="5293" y="36439"/>
                  </a:lnTo>
                  <a:lnTo>
                    <a:pt x="5293" y="36439"/>
                  </a:lnTo>
                  <a:lnTo>
                    <a:pt x="3818" y="40868"/>
                  </a:lnTo>
                  <a:lnTo>
                    <a:pt x="3818" y="40868"/>
                  </a:lnTo>
                  <a:lnTo>
                    <a:pt x="3078" y="45298"/>
                  </a:lnTo>
                  <a:lnTo>
                    <a:pt x="3078" y="49727"/>
                  </a:lnTo>
                  <a:lnTo>
                    <a:pt x="3078" y="49727"/>
                  </a:lnTo>
                </a:path>
              </a:pathLst>
            </a:custGeom>
            <a:solidFill>
              <a:srgbClr val="595959"/>
            </a:solidFill>
            <a:ln w="7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0" name="TextBox 209">
              <a:extLst>
                <a:ext uri="{FF2B5EF4-FFF2-40B4-BE49-F238E27FC236}">
                  <a16:creationId xmlns:a16="http://schemas.microsoft.com/office/drawing/2014/main" id="{D92F5A42-B2E0-4E2E-A418-068D464984C1}"/>
                </a:ext>
              </a:extLst>
            </p:cNvPr>
            <p:cNvSpPr txBox="1"/>
            <p:nvPr/>
          </p:nvSpPr>
          <p:spPr>
            <a:xfrm>
              <a:off x="6515588" y="3981415"/>
              <a:ext cx="281313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…</a:t>
              </a:r>
            </a:p>
          </p:txBody>
        </p: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C4A873EB-B01E-4C13-AABA-ADB1B0ED0A38}"/>
                </a:ext>
              </a:extLst>
            </p:cNvPr>
            <p:cNvSpPr txBox="1"/>
            <p:nvPr/>
          </p:nvSpPr>
          <p:spPr>
            <a:xfrm>
              <a:off x="6613775" y="3981415"/>
              <a:ext cx="281313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…</a:t>
              </a:r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8126F42A-2B6D-4113-A2D4-E205C8E2EC42}"/>
                </a:ext>
              </a:extLst>
            </p:cNvPr>
            <p:cNvSpPr/>
            <p:nvPr/>
          </p:nvSpPr>
          <p:spPr>
            <a:xfrm>
              <a:off x="7667155" y="3553176"/>
              <a:ext cx="407514" cy="224420"/>
            </a:xfrm>
            <a:custGeom>
              <a:avLst/>
              <a:gdLst>
                <a:gd name="connsiteX0" fmla="*/ 312 w 407514"/>
                <a:gd name="connsiteY0" fmla="*/ 37099 h 224420"/>
                <a:gd name="connsiteX1" fmla="*/ 37963 w 407514"/>
                <a:gd name="connsiteY1" fmla="*/ 186 h 224420"/>
                <a:gd name="connsiteX2" fmla="*/ 370176 w 407514"/>
                <a:gd name="connsiteY2" fmla="*/ 186 h 224420"/>
                <a:gd name="connsiteX3" fmla="*/ 407827 w 407514"/>
                <a:gd name="connsiteY3" fmla="*/ 37099 h 224420"/>
                <a:gd name="connsiteX4" fmla="*/ 407827 w 407514"/>
                <a:gd name="connsiteY4" fmla="*/ 187706 h 224420"/>
                <a:gd name="connsiteX5" fmla="*/ 370176 w 407514"/>
                <a:gd name="connsiteY5" fmla="*/ 224607 h 224420"/>
                <a:gd name="connsiteX6" fmla="*/ 37963 w 407514"/>
                <a:gd name="connsiteY6" fmla="*/ 224607 h 224420"/>
                <a:gd name="connsiteX7" fmla="*/ 312 w 407514"/>
                <a:gd name="connsiteY7" fmla="*/ 187706 h 224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07514" h="224420">
                  <a:moveTo>
                    <a:pt x="312" y="37099"/>
                  </a:moveTo>
                  <a:cubicBezTo>
                    <a:pt x="312" y="16427"/>
                    <a:pt x="17292" y="186"/>
                    <a:pt x="37963" y="186"/>
                  </a:cubicBezTo>
                  <a:lnTo>
                    <a:pt x="370176" y="186"/>
                  </a:lnTo>
                  <a:cubicBezTo>
                    <a:pt x="390846" y="186"/>
                    <a:pt x="407827" y="16427"/>
                    <a:pt x="407827" y="37099"/>
                  </a:cubicBezTo>
                  <a:lnTo>
                    <a:pt x="407827" y="187706"/>
                  </a:lnTo>
                  <a:cubicBezTo>
                    <a:pt x="407827" y="208372"/>
                    <a:pt x="390846" y="224607"/>
                    <a:pt x="370176" y="224607"/>
                  </a:cubicBezTo>
                  <a:lnTo>
                    <a:pt x="37963" y="224607"/>
                  </a:lnTo>
                  <a:cubicBezTo>
                    <a:pt x="17292" y="224607"/>
                    <a:pt x="312" y="208372"/>
                    <a:pt x="312" y="187706"/>
                  </a:cubicBezTo>
                </a:path>
              </a:pathLst>
            </a:custGeom>
            <a:solidFill>
              <a:srgbClr val="5B9BD5"/>
            </a:solidFill>
            <a:ln w="7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ABDEC4D2-A36F-4043-92A9-F468FE0FEE38}"/>
                </a:ext>
              </a:extLst>
            </p:cNvPr>
            <p:cNvSpPr/>
            <p:nvPr/>
          </p:nvSpPr>
          <p:spPr>
            <a:xfrm>
              <a:off x="7665680" y="3551699"/>
              <a:ext cx="410467" cy="228112"/>
            </a:xfrm>
            <a:custGeom>
              <a:avLst/>
              <a:gdLst>
                <a:gd name="connsiteX0" fmla="*/ 312 w 410467"/>
                <a:gd name="connsiteY0" fmla="*/ 38577 h 228112"/>
                <a:gd name="connsiteX1" fmla="*/ 1049 w 410467"/>
                <a:gd name="connsiteY1" fmla="*/ 34885 h 228112"/>
                <a:gd name="connsiteX2" fmla="*/ 1049 w 410467"/>
                <a:gd name="connsiteY2" fmla="*/ 31193 h 228112"/>
                <a:gd name="connsiteX3" fmla="*/ 2526 w 410467"/>
                <a:gd name="connsiteY3" fmla="*/ 27503 h 228112"/>
                <a:gd name="connsiteX4" fmla="*/ 3264 w 410467"/>
                <a:gd name="connsiteY4" fmla="*/ 23811 h 228112"/>
                <a:gd name="connsiteX5" fmla="*/ 5479 w 410467"/>
                <a:gd name="connsiteY5" fmla="*/ 20119 h 228112"/>
                <a:gd name="connsiteX6" fmla="*/ 6956 w 410467"/>
                <a:gd name="connsiteY6" fmla="*/ 17167 h 228112"/>
                <a:gd name="connsiteX7" fmla="*/ 9171 w 410467"/>
                <a:gd name="connsiteY7" fmla="*/ 14214 h 228112"/>
                <a:gd name="connsiteX8" fmla="*/ 12123 w 410467"/>
                <a:gd name="connsiteY8" fmla="*/ 11260 h 228112"/>
                <a:gd name="connsiteX9" fmla="*/ 15076 w 410467"/>
                <a:gd name="connsiteY9" fmla="*/ 9045 h 228112"/>
                <a:gd name="connsiteX10" fmla="*/ 18030 w 410467"/>
                <a:gd name="connsiteY10" fmla="*/ 6831 h 228112"/>
                <a:gd name="connsiteX11" fmla="*/ 20982 w 410467"/>
                <a:gd name="connsiteY11" fmla="*/ 4616 h 228112"/>
                <a:gd name="connsiteX12" fmla="*/ 24674 w 410467"/>
                <a:gd name="connsiteY12" fmla="*/ 3141 h 228112"/>
                <a:gd name="connsiteX13" fmla="*/ 27626 w 410467"/>
                <a:gd name="connsiteY13" fmla="*/ 1663 h 228112"/>
                <a:gd name="connsiteX14" fmla="*/ 32056 w 410467"/>
                <a:gd name="connsiteY14" fmla="*/ 926 h 228112"/>
                <a:gd name="connsiteX15" fmla="*/ 35748 w 410467"/>
                <a:gd name="connsiteY15" fmla="*/ 186 h 228112"/>
                <a:gd name="connsiteX16" fmla="*/ 376081 w 410467"/>
                <a:gd name="connsiteY16" fmla="*/ 186 h 228112"/>
                <a:gd name="connsiteX17" fmla="*/ 379772 w 410467"/>
                <a:gd name="connsiteY17" fmla="*/ 926 h 228112"/>
                <a:gd name="connsiteX18" fmla="*/ 383464 w 410467"/>
                <a:gd name="connsiteY18" fmla="*/ 1663 h 228112"/>
                <a:gd name="connsiteX19" fmla="*/ 387154 w 410467"/>
                <a:gd name="connsiteY19" fmla="*/ 3141 h 228112"/>
                <a:gd name="connsiteX20" fmla="*/ 390846 w 410467"/>
                <a:gd name="connsiteY20" fmla="*/ 4616 h 228112"/>
                <a:gd name="connsiteX21" fmla="*/ 393799 w 410467"/>
                <a:gd name="connsiteY21" fmla="*/ 6831 h 228112"/>
                <a:gd name="connsiteX22" fmla="*/ 396751 w 410467"/>
                <a:gd name="connsiteY22" fmla="*/ 9045 h 228112"/>
                <a:gd name="connsiteX23" fmla="*/ 399705 w 410467"/>
                <a:gd name="connsiteY23" fmla="*/ 11260 h 228112"/>
                <a:gd name="connsiteX24" fmla="*/ 401920 w 410467"/>
                <a:gd name="connsiteY24" fmla="*/ 14214 h 228112"/>
                <a:gd name="connsiteX25" fmla="*/ 404135 w 410467"/>
                <a:gd name="connsiteY25" fmla="*/ 17167 h 228112"/>
                <a:gd name="connsiteX26" fmla="*/ 406350 w 410467"/>
                <a:gd name="connsiteY26" fmla="*/ 20119 h 228112"/>
                <a:gd name="connsiteX27" fmla="*/ 407827 w 410467"/>
                <a:gd name="connsiteY27" fmla="*/ 23811 h 228112"/>
                <a:gd name="connsiteX28" fmla="*/ 409302 w 410467"/>
                <a:gd name="connsiteY28" fmla="*/ 27503 h 228112"/>
                <a:gd name="connsiteX29" fmla="*/ 410041 w 410467"/>
                <a:gd name="connsiteY29" fmla="*/ 31193 h 228112"/>
                <a:gd name="connsiteX30" fmla="*/ 410779 w 410467"/>
                <a:gd name="connsiteY30" fmla="*/ 34885 h 228112"/>
                <a:gd name="connsiteX31" fmla="*/ 410779 w 410467"/>
                <a:gd name="connsiteY31" fmla="*/ 192863 h 228112"/>
                <a:gd name="connsiteX32" fmla="*/ 410041 w 410467"/>
                <a:gd name="connsiteY32" fmla="*/ 196560 h 228112"/>
                <a:gd name="connsiteX33" fmla="*/ 409302 w 410467"/>
                <a:gd name="connsiteY33" fmla="*/ 200257 h 228112"/>
                <a:gd name="connsiteX34" fmla="*/ 407827 w 410467"/>
                <a:gd name="connsiteY34" fmla="*/ 203937 h 228112"/>
                <a:gd name="connsiteX35" fmla="*/ 406350 w 410467"/>
                <a:gd name="connsiteY35" fmla="*/ 207634 h 228112"/>
                <a:gd name="connsiteX36" fmla="*/ 404135 w 410467"/>
                <a:gd name="connsiteY36" fmla="*/ 210581 h 228112"/>
                <a:gd name="connsiteX37" fmla="*/ 401920 w 410467"/>
                <a:gd name="connsiteY37" fmla="*/ 213546 h 228112"/>
                <a:gd name="connsiteX38" fmla="*/ 399705 w 410467"/>
                <a:gd name="connsiteY38" fmla="*/ 216493 h 228112"/>
                <a:gd name="connsiteX39" fmla="*/ 396751 w 410467"/>
                <a:gd name="connsiteY39" fmla="*/ 218708 h 228112"/>
                <a:gd name="connsiteX40" fmla="*/ 393799 w 410467"/>
                <a:gd name="connsiteY40" fmla="*/ 221655 h 228112"/>
                <a:gd name="connsiteX41" fmla="*/ 390846 w 410467"/>
                <a:gd name="connsiteY41" fmla="*/ 223137 h 228112"/>
                <a:gd name="connsiteX42" fmla="*/ 387154 w 410467"/>
                <a:gd name="connsiteY42" fmla="*/ 224620 h 228112"/>
                <a:gd name="connsiteX43" fmla="*/ 383464 w 410467"/>
                <a:gd name="connsiteY43" fmla="*/ 226102 h 228112"/>
                <a:gd name="connsiteX44" fmla="*/ 379772 w 410467"/>
                <a:gd name="connsiteY44" fmla="*/ 226834 h 228112"/>
                <a:gd name="connsiteX45" fmla="*/ 376081 w 410467"/>
                <a:gd name="connsiteY45" fmla="*/ 227567 h 228112"/>
                <a:gd name="connsiteX46" fmla="*/ 371651 w 410467"/>
                <a:gd name="connsiteY46" fmla="*/ 228299 h 228112"/>
                <a:gd name="connsiteX47" fmla="*/ 39438 w 410467"/>
                <a:gd name="connsiteY47" fmla="*/ 228299 h 228112"/>
                <a:gd name="connsiteX48" fmla="*/ 35748 w 410467"/>
                <a:gd name="connsiteY48" fmla="*/ 227567 h 228112"/>
                <a:gd name="connsiteX49" fmla="*/ 32056 w 410467"/>
                <a:gd name="connsiteY49" fmla="*/ 226834 h 228112"/>
                <a:gd name="connsiteX50" fmla="*/ 27626 w 410467"/>
                <a:gd name="connsiteY50" fmla="*/ 226102 h 228112"/>
                <a:gd name="connsiteX51" fmla="*/ 24674 w 410467"/>
                <a:gd name="connsiteY51" fmla="*/ 224620 h 228112"/>
                <a:gd name="connsiteX52" fmla="*/ 20982 w 410467"/>
                <a:gd name="connsiteY52" fmla="*/ 223137 h 228112"/>
                <a:gd name="connsiteX53" fmla="*/ 18030 w 410467"/>
                <a:gd name="connsiteY53" fmla="*/ 221655 h 228112"/>
                <a:gd name="connsiteX54" fmla="*/ 15076 w 410467"/>
                <a:gd name="connsiteY54" fmla="*/ 218708 h 228112"/>
                <a:gd name="connsiteX55" fmla="*/ 12123 w 410467"/>
                <a:gd name="connsiteY55" fmla="*/ 216493 h 228112"/>
                <a:gd name="connsiteX56" fmla="*/ 9171 w 410467"/>
                <a:gd name="connsiteY56" fmla="*/ 213546 h 228112"/>
                <a:gd name="connsiteX57" fmla="*/ 6956 w 410467"/>
                <a:gd name="connsiteY57" fmla="*/ 210581 h 228112"/>
                <a:gd name="connsiteX58" fmla="*/ 5479 w 410467"/>
                <a:gd name="connsiteY58" fmla="*/ 207634 h 228112"/>
                <a:gd name="connsiteX59" fmla="*/ 3264 w 410467"/>
                <a:gd name="connsiteY59" fmla="*/ 203937 h 228112"/>
                <a:gd name="connsiteX60" fmla="*/ 2526 w 410467"/>
                <a:gd name="connsiteY60" fmla="*/ 200257 h 228112"/>
                <a:gd name="connsiteX61" fmla="*/ 1049 w 410467"/>
                <a:gd name="connsiteY61" fmla="*/ 196560 h 228112"/>
                <a:gd name="connsiteX62" fmla="*/ 1049 w 410467"/>
                <a:gd name="connsiteY62" fmla="*/ 192863 h 228112"/>
                <a:gd name="connsiteX63" fmla="*/ 312 w 410467"/>
                <a:gd name="connsiteY63" fmla="*/ 189183 h 228112"/>
                <a:gd name="connsiteX64" fmla="*/ 3264 w 410467"/>
                <a:gd name="connsiteY64" fmla="*/ 189183 h 228112"/>
                <a:gd name="connsiteX65" fmla="*/ 3264 w 410467"/>
                <a:gd name="connsiteY65" fmla="*/ 189183 h 228112"/>
                <a:gd name="connsiteX66" fmla="*/ 4002 w 410467"/>
                <a:gd name="connsiteY66" fmla="*/ 192863 h 228112"/>
                <a:gd name="connsiteX67" fmla="*/ 4002 w 410467"/>
                <a:gd name="connsiteY67" fmla="*/ 192863 h 228112"/>
                <a:gd name="connsiteX68" fmla="*/ 4739 w 410467"/>
                <a:gd name="connsiteY68" fmla="*/ 196560 h 228112"/>
                <a:gd name="connsiteX69" fmla="*/ 4002 w 410467"/>
                <a:gd name="connsiteY69" fmla="*/ 195828 h 228112"/>
                <a:gd name="connsiteX70" fmla="*/ 5479 w 410467"/>
                <a:gd name="connsiteY70" fmla="*/ 199507 h 228112"/>
                <a:gd name="connsiteX71" fmla="*/ 5479 w 410467"/>
                <a:gd name="connsiteY71" fmla="*/ 199507 h 228112"/>
                <a:gd name="connsiteX72" fmla="*/ 6217 w 410467"/>
                <a:gd name="connsiteY72" fmla="*/ 203204 h 228112"/>
                <a:gd name="connsiteX73" fmla="*/ 6217 w 410467"/>
                <a:gd name="connsiteY73" fmla="*/ 203204 h 228112"/>
                <a:gd name="connsiteX74" fmla="*/ 7694 w 410467"/>
                <a:gd name="connsiteY74" fmla="*/ 206152 h 228112"/>
                <a:gd name="connsiteX75" fmla="*/ 7694 w 410467"/>
                <a:gd name="connsiteY75" fmla="*/ 206152 h 228112"/>
                <a:gd name="connsiteX76" fmla="*/ 9908 w 410467"/>
                <a:gd name="connsiteY76" fmla="*/ 209116 h 228112"/>
                <a:gd name="connsiteX77" fmla="*/ 9908 w 410467"/>
                <a:gd name="connsiteY77" fmla="*/ 209116 h 228112"/>
                <a:gd name="connsiteX78" fmla="*/ 12123 w 410467"/>
                <a:gd name="connsiteY78" fmla="*/ 212063 h 228112"/>
                <a:gd name="connsiteX79" fmla="*/ 12123 w 410467"/>
                <a:gd name="connsiteY79" fmla="*/ 212063 h 228112"/>
                <a:gd name="connsiteX80" fmla="*/ 14338 w 410467"/>
                <a:gd name="connsiteY80" fmla="*/ 214278 h 228112"/>
                <a:gd name="connsiteX81" fmla="*/ 14338 w 410467"/>
                <a:gd name="connsiteY81" fmla="*/ 214278 h 228112"/>
                <a:gd name="connsiteX82" fmla="*/ 16553 w 410467"/>
                <a:gd name="connsiteY82" fmla="*/ 216493 h 228112"/>
                <a:gd name="connsiteX83" fmla="*/ 16553 w 410467"/>
                <a:gd name="connsiteY83" fmla="*/ 216493 h 228112"/>
                <a:gd name="connsiteX84" fmla="*/ 19505 w 410467"/>
                <a:gd name="connsiteY84" fmla="*/ 218708 h 228112"/>
                <a:gd name="connsiteX85" fmla="*/ 19505 w 410467"/>
                <a:gd name="connsiteY85" fmla="*/ 218708 h 228112"/>
                <a:gd name="connsiteX86" fmla="*/ 22459 w 410467"/>
                <a:gd name="connsiteY86" fmla="*/ 220922 h 228112"/>
                <a:gd name="connsiteX87" fmla="*/ 22459 w 410467"/>
                <a:gd name="connsiteY87" fmla="*/ 220190 h 228112"/>
                <a:gd name="connsiteX88" fmla="*/ 25412 w 410467"/>
                <a:gd name="connsiteY88" fmla="*/ 222405 h 228112"/>
                <a:gd name="connsiteX89" fmla="*/ 25412 w 410467"/>
                <a:gd name="connsiteY89" fmla="*/ 222405 h 228112"/>
                <a:gd name="connsiteX90" fmla="*/ 29104 w 410467"/>
                <a:gd name="connsiteY90" fmla="*/ 223137 h 228112"/>
                <a:gd name="connsiteX91" fmla="*/ 29104 w 410467"/>
                <a:gd name="connsiteY91" fmla="*/ 223137 h 228112"/>
                <a:gd name="connsiteX92" fmla="*/ 32056 w 410467"/>
                <a:gd name="connsiteY92" fmla="*/ 223870 h 228112"/>
                <a:gd name="connsiteX93" fmla="*/ 32056 w 410467"/>
                <a:gd name="connsiteY93" fmla="*/ 223870 h 228112"/>
                <a:gd name="connsiteX94" fmla="*/ 35748 w 410467"/>
                <a:gd name="connsiteY94" fmla="*/ 224620 h 228112"/>
                <a:gd name="connsiteX95" fmla="*/ 375343 w 410467"/>
                <a:gd name="connsiteY95" fmla="*/ 224620 h 228112"/>
                <a:gd name="connsiteX96" fmla="*/ 379033 w 410467"/>
                <a:gd name="connsiteY96" fmla="*/ 223870 h 228112"/>
                <a:gd name="connsiteX97" fmla="*/ 379033 w 410467"/>
                <a:gd name="connsiteY97" fmla="*/ 223870 h 228112"/>
                <a:gd name="connsiteX98" fmla="*/ 382725 w 410467"/>
                <a:gd name="connsiteY98" fmla="*/ 223137 h 228112"/>
                <a:gd name="connsiteX99" fmla="*/ 382725 w 410467"/>
                <a:gd name="connsiteY99" fmla="*/ 223137 h 228112"/>
                <a:gd name="connsiteX100" fmla="*/ 385679 w 410467"/>
                <a:gd name="connsiteY100" fmla="*/ 222405 h 228112"/>
                <a:gd name="connsiteX101" fmla="*/ 385679 w 410467"/>
                <a:gd name="connsiteY101" fmla="*/ 222405 h 228112"/>
                <a:gd name="connsiteX102" fmla="*/ 389369 w 410467"/>
                <a:gd name="connsiteY102" fmla="*/ 220190 h 228112"/>
                <a:gd name="connsiteX103" fmla="*/ 388631 w 410467"/>
                <a:gd name="connsiteY103" fmla="*/ 220922 h 228112"/>
                <a:gd name="connsiteX104" fmla="*/ 392323 w 410467"/>
                <a:gd name="connsiteY104" fmla="*/ 218708 h 228112"/>
                <a:gd name="connsiteX105" fmla="*/ 391584 w 410467"/>
                <a:gd name="connsiteY105" fmla="*/ 218708 h 228112"/>
                <a:gd name="connsiteX106" fmla="*/ 394538 w 410467"/>
                <a:gd name="connsiteY106" fmla="*/ 216493 h 228112"/>
                <a:gd name="connsiteX107" fmla="*/ 394538 w 410467"/>
                <a:gd name="connsiteY107" fmla="*/ 216493 h 228112"/>
                <a:gd name="connsiteX108" fmla="*/ 397491 w 410467"/>
                <a:gd name="connsiteY108" fmla="*/ 214278 h 228112"/>
                <a:gd name="connsiteX109" fmla="*/ 397491 w 410467"/>
                <a:gd name="connsiteY109" fmla="*/ 214278 h 228112"/>
                <a:gd name="connsiteX110" fmla="*/ 399705 w 410467"/>
                <a:gd name="connsiteY110" fmla="*/ 212063 h 228112"/>
                <a:gd name="connsiteX111" fmla="*/ 399705 w 410467"/>
                <a:gd name="connsiteY111" fmla="*/ 212063 h 228112"/>
                <a:gd name="connsiteX112" fmla="*/ 401920 w 410467"/>
                <a:gd name="connsiteY112" fmla="*/ 209116 h 228112"/>
                <a:gd name="connsiteX113" fmla="*/ 401920 w 410467"/>
                <a:gd name="connsiteY113" fmla="*/ 209116 h 228112"/>
                <a:gd name="connsiteX114" fmla="*/ 403397 w 410467"/>
                <a:gd name="connsiteY114" fmla="*/ 206152 h 228112"/>
                <a:gd name="connsiteX115" fmla="*/ 403397 w 410467"/>
                <a:gd name="connsiteY115" fmla="*/ 206152 h 228112"/>
                <a:gd name="connsiteX116" fmla="*/ 404872 w 410467"/>
                <a:gd name="connsiteY116" fmla="*/ 203204 h 228112"/>
                <a:gd name="connsiteX117" fmla="*/ 404872 w 410467"/>
                <a:gd name="connsiteY117" fmla="*/ 203204 h 228112"/>
                <a:gd name="connsiteX118" fmla="*/ 406350 w 410467"/>
                <a:gd name="connsiteY118" fmla="*/ 199507 h 228112"/>
                <a:gd name="connsiteX119" fmla="*/ 406350 w 410467"/>
                <a:gd name="connsiteY119" fmla="*/ 199507 h 228112"/>
                <a:gd name="connsiteX120" fmla="*/ 407087 w 410467"/>
                <a:gd name="connsiteY120" fmla="*/ 195828 h 228112"/>
                <a:gd name="connsiteX121" fmla="*/ 407087 w 410467"/>
                <a:gd name="connsiteY121" fmla="*/ 196560 h 228112"/>
                <a:gd name="connsiteX122" fmla="*/ 407827 w 410467"/>
                <a:gd name="connsiteY122" fmla="*/ 192863 h 228112"/>
                <a:gd name="connsiteX123" fmla="*/ 407827 w 410467"/>
                <a:gd name="connsiteY123" fmla="*/ 189183 h 228112"/>
                <a:gd name="connsiteX124" fmla="*/ 407827 w 410467"/>
                <a:gd name="connsiteY124" fmla="*/ 38577 h 228112"/>
                <a:gd name="connsiteX125" fmla="*/ 407827 w 410467"/>
                <a:gd name="connsiteY125" fmla="*/ 39314 h 228112"/>
                <a:gd name="connsiteX126" fmla="*/ 407827 w 410467"/>
                <a:gd name="connsiteY126" fmla="*/ 34885 h 228112"/>
                <a:gd name="connsiteX127" fmla="*/ 407827 w 410467"/>
                <a:gd name="connsiteY127" fmla="*/ 35622 h 228112"/>
                <a:gd name="connsiteX128" fmla="*/ 407087 w 410467"/>
                <a:gd name="connsiteY128" fmla="*/ 31932 h 228112"/>
                <a:gd name="connsiteX129" fmla="*/ 407087 w 410467"/>
                <a:gd name="connsiteY129" fmla="*/ 31932 h 228112"/>
                <a:gd name="connsiteX130" fmla="*/ 406350 w 410467"/>
                <a:gd name="connsiteY130" fmla="*/ 28241 h 228112"/>
                <a:gd name="connsiteX131" fmla="*/ 406350 w 410467"/>
                <a:gd name="connsiteY131" fmla="*/ 28241 h 228112"/>
                <a:gd name="connsiteX132" fmla="*/ 404872 w 410467"/>
                <a:gd name="connsiteY132" fmla="*/ 24549 h 228112"/>
                <a:gd name="connsiteX133" fmla="*/ 404872 w 410467"/>
                <a:gd name="connsiteY133" fmla="*/ 25288 h 228112"/>
                <a:gd name="connsiteX134" fmla="*/ 403397 w 410467"/>
                <a:gd name="connsiteY134" fmla="*/ 21596 h 228112"/>
                <a:gd name="connsiteX135" fmla="*/ 403397 w 410467"/>
                <a:gd name="connsiteY135" fmla="*/ 21596 h 228112"/>
                <a:gd name="connsiteX136" fmla="*/ 401920 w 410467"/>
                <a:gd name="connsiteY136" fmla="*/ 18644 h 228112"/>
                <a:gd name="connsiteX137" fmla="*/ 401920 w 410467"/>
                <a:gd name="connsiteY137" fmla="*/ 18644 h 228112"/>
                <a:gd name="connsiteX138" fmla="*/ 399705 w 410467"/>
                <a:gd name="connsiteY138" fmla="*/ 15690 h 228112"/>
                <a:gd name="connsiteX139" fmla="*/ 399705 w 410467"/>
                <a:gd name="connsiteY139" fmla="*/ 16427 h 228112"/>
                <a:gd name="connsiteX140" fmla="*/ 397491 w 410467"/>
                <a:gd name="connsiteY140" fmla="*/ 13475 h 228112"/>
                <a:gd name="connsiteX141" fmla="*/ 397491 w 410467"/>
                <a:gd name="connsiteY141" fmla="*/ 13475 h 228112"/>
                <a:gd name="connsiteX142" fmla="*/ 394538 w 410467"/>
                <a:gd name="connsiteY142" fmla="*/ 11260 h 228112"/>
                <a:gd name="connsiteX143" fmla="*/ 394538 w 410467"/>
                <a:gd name="connsiteY143" fmla="*/ 11260 h 228112"/>
                <a:gd name="connsiteX144" fmla="*/ 391584 w 410467"/>
                <a:gd name="connsiteY144" fmla="*/ 9045 h 228112"/>
                <a:gd name="connsiteX145" fmla="*/ 392323 w 410467"/>
                <a:gd name="connsiteY145" fmla="*/ 9045 h 228112"/>
                <a:gd name="connsiteX146" fmla="*/ 388631 w 410467"/>
                <a:gd name="connsiteY146" fmla="*/ 7568 h 228112"/>
                <a:gd name="connsiteX147" fmla="*/ 389369 w 410467"/>
                <a:gd name="connsiteY147" fmla="*/ 7568 h 228112"/>
                <a:gd name="connsiteX148" fmla="*/ 385679 w 410467"/>
                <a:gd name="connsiteY148" fmla="*/ 6093 h 228112"/>
                <a:gd name="connsiteX149" fmla="*/ 385679 w 410467"/>
                <a:gd name="connsiteY149" fmla="*/ 6093 h 228112"/>
                <a:gd name="connsiteX150" fmla="*/ 382725 w 410467"/>
                <a:gd name="connsiteY150" fmla="*/ 4616 h 228112"/>
                <a:gd name="connsiteX151" fmla="*/ 382725 w 410467"/>
                <a:gd name="connsiteY151" fmla="*/ 4616 h 228112"/>
                <a:gd name="connsiteX152" fmla="*/ 379033 w 410467"/>
                <a:gd name="connsiteY152" fmla="*/ 3878 h 228112"/>
                <a:gd name="connsiteX153" fmla="*/ 379033 w 410467"/>
                <a:gd name="connsiteY153" fmla="*/ 3878 h 228112"/>
                <a:gd name="connsiteX154" fmla="*/ 375343 w 410467"/>
                <a:gd name="connsiteY154" fmla="*/ 3139 h 228112"/>
                <a:gd name="connsiteX155" fmla="*/ 35748 w 410467"/>
                <a:gd name="connsiteY155" fmla="*/ 3139 h 228112"/>
                <a:gd name="connsiteX156" fmla="*/ 32056 w 410467"/>
                <a:gd name="connsiteY156" fmla="*/ 3878 h 228112"/>
                <a:gd name="connsiteX157" fmla="*/ 32056 w 410467"/>
                <a:gd name="connsiteY157" fmla="*/ 3878 h 228112"/>
                <a:gd name="connsiteX158" fmla="*/ 29104 w 410467"/>
                <a:gd name="connsiteY158" fmla="*/ 4616 h 228112"/>
                <a:gd name="connsiteX159" fmla="*/ 29104 w 410467"/>
                <a:gd name="connsiteY159" fmla="*/ 4616 h 228112"/>
                <a:gd name="connsiteX160" fmla="*/ 25412 w 410467"/>
                <a:gd name="connsiteY160" fmla="*/ 6093 h 228112"/>
                <a:gd name="connsiteX161" fmla="*/ 25412 w 410467"/>
                <a:gd name="connsiteY161" fmla="*/ 6093 h 228112"/>
                <a:gd name="connsiteX162" fmla="*/ 22459 w 410467"/>
                <a:gd name="connsiteY162" fmla="*/ 7568 h 228112"/>
                <a:gd name="connsiteX163" fmla="*/ 22459 w 410467"/>
                <a:gd name="connsiteY163" fmla="*/ 7568 h 228112"/>
                <a:gd name="connsiteX164" fmla="*/ 19505 w 410467"/>
                <a:gd name="connsiteY164" fmla="*/ 9045 h 228112"/>
                <a:gd name="connsiteX165" fmla="*/ 19505 w 410467"/>
                <a:gd name="connsiteY165" fmla="*/ 9045 h 228112"/>
                <a:gd name="connsiteX166" fmla="*/ 16553 w 410467"/>
                <a:gd name="connsiteY166" fmla="*/ 11260 h 228112"/>
                <a:gd name="connsiteX167" fmla="*/ 16553 w 410467"/>
                <a:gd name="connsiteY167" fmla="*/ 11260 h 228112"/>
                <a:gd name="connsiteX168" fmla="*/ 14338 w 410467"/>
                <a:gd name="connsiteY168" fmla="*/ 13475 h 228112"/>
                <a:gd name="connsiteX169" fmla="*/ 14338 w 410467"/>
                <a:gd name="connsiteY169" fmla="*/ 13475 h 228112"/>
                <a:gd name="connsiteX170" fmla="*/ 12123 w 410467"/>
                <a:gd name="connsiteY170" fmla="*/ 16427 h 228112"/>
                <a:gd name="connsiteX171" fmla="*/ 12123 w 410467"/>
                <a:gd name="connsiteY171" fmla="*/ 15690 h 228112"/>
                <a:gd name="connsiteX172" fmla="*/ 9908 w 410467"/>
                <a:gd name="connsiteY172" fmla="*/ 18644 h 228112"/>
                <a:gd name="connsiteX173" fmla="*/ 9908 w 410467"/>
                <a:gd name="connsiteY173" fmla="*/ 18644 h 228112"/>
                <a:gd name="connsiteX174" fmla="*/ 7694 w 410467"/>
                <a:gd name="connsiteY174" fmla="*/ 21596 h 228112"/>
                <a:gd name="connsiteX175" fmla="*/ 7694 w 410467"/>
                <a:gd name="connsiteY175" fmla="*/ 21596 h 228112"/>
                <a:gd name="connsiteX176" fmla="*/ 6217 w 410467"/>
                <a:gd name="connsiteY176" fmla="*/ 25288 h 228112"/>
                <a:gd name="connsiteX177" fmla="*/ 6217 w 410467"/>
                <a:gd name="connsiteY177" fmla="*/ 24549 h 228112"/>
                <a:gd name="connsiteX178" fmla="*/ 5479 w 410467"/>
                <a:gd name="connsiteY178" fmla="*/ 28241 h 228112"/>
                <a:gd name="connsiteX179" fmla="*/ 5479 w 410467"/>
                <a:gd name="connsiteY179" fmla="*/ 28241 h 228112"/>
                <a:gd name="connsiteX180" fmla="*/ 4002 w 410467"/>
                <a:gd name="connsiteY180" fmla="*/ 31932 h 228112"/>
                <a:gd name="connsiteX181" fmla="*/ 4739 w 410467"/>
                <a:gd name="connsiteY181" fmla="*/ 31932 h 228112"/>
                <a:gd name="connsiteX182" fmla="*/ 4002 w 410467"/>
                <a:gd name="connsiteY182" fmla="*/ 35622 h 228112"/>
                <a:gd name="connsiteX183" fmla="*/ 4002 w 410467"/>
                <a:gd name="connsiteY183" fmla="*/ 34885 h 228112"/>
                <a:gd name="connsiteX184" fmla="*/ 3264 w 410467"/>
                <a:gd name="connsiteY184" fmla="*/ 39314 h 228112"/>
                <a:gd name="connsiteX185" fmla="*/ 3264 w 410467"/>
                <a:gd name="connsiteY185" fmla="*/ 38577 h 22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</a:cxnLst>
              <a:rect l="l" t="t" r="r" b="b"/>
              <a:pathLst>
                <a:path w="410467" h="228112">
                  <a:moveTo>
                    <a:pt x="312" y="38577"/>
                  </a:moveTo>
                  <a:lnTo>
                    <a:pt x="1049" y="34885"/>
                  </a:lnTo>
                  <a:lnTo>
                    <a:pt x="1049" y="31193"/>
                  </a:lnTo>
                  <a:lnTo>
                    <a:pt x="2526" y="27503"/>
                  </a:lnTo>
                  <a:lnTo>
                    <a:pt x="3264" y="23811"/>
                  </a:lnTo>
                  <a:lnTo>
                    <a:pt x="5479" y="20119"/>
                  </a:lnTo>
                  <a:lnTo>
                    <a:pt x="6956" y="17167"/>
                  </a:lnTo>
                  <a:lnTo>
                    <a:pt x="9171" y="14214"/>
                  </a:lnTo>
                  <a:lnTo>
                    <a:pt x="12123" y="11260"/>
                  </a:lnTo>
                  <a:lnTo>
                    <a:pt x="15076" y="9045"/>
                  </a:lnTo>
                  <a:lnTo>
                    <a:pt x="18030" y="6831"/>
                  </a:lnTo>
                  <a:lnTo>
                    <a:pt x="20982" y="4616"/>
                  </a:lnTo>
                  <a:lnTo>
                    <a:pt x="24674" y="3141"/>
                  </a:lnTo>
                  <a:lnTo>
                    <a:pt x="27626" y="1663"/>
                  </a:lnTo>
                  <a:lnTo>
                    <a:pt x="32056" y="926"/>
                  </a:lnTo>
                  <a:lnTo>
                    <a:pt x="35748" y="186"/>
                  </a:lnTo>
                  <a:lnTo>
                    <a:pt x="376081" y="186"/>
                  </a:lnTo>
                  <a:lnTo>
                    <a:pt x="379772" y="926"/>
                  </a:lnTo>
                  <a:lnTo>
                    <a:pt x="383464" y="1663"/>
                  </a:lnTo>
                  <a:lnTo>
                    <a:pt x="387154" y="3141"/>
                  </a:lnTo>
                  <a:lnTo>
                    <a:pt x="390846" y="4616"/>
                  </a:lnTo>
                  <a:lnTo>
                    <a:pt x="393799" y="6831"/>
                  </a:lnTo>
                  <a:lnTo>
                    <a:pt x="396751" y="9045"/>
                  </a:lnTo>
                  <a:lnTo>
                    <a:pt x="399705" y="11260"/>
                  </a:lnTo>
                  <a:lnTo>
                    <a:pt x="401920" y="14214"/>
                  </a:lnTo>
                  <a:lnTo>
                    <a:pt x="404135" y="17167"/>
                  </a:lnTo>
                  <a:lnTo>
                    <a:pt x="406350" y="20119"/>
                  </a:lnTo>
                  <a:lnTo>
                    <a:pt x="407827" y="23811"/>
                  </a:lnTo>
                  <a:lnTo>
                    <a:pt x="409302" y="27503"/>
                  </a:lnTo>
                  <a:lnTo>
                    <a:pt x="410041" y="31193"/>
                  </a:lnTo>
                  <a:lnTo>
                    <a:pt x="410779" y="34885"/>
                  </a:lnTo>
                  <a:lnTo>
                    <a:pt x="410779" y="192863"/>
                  </a:lnTo>
                  <a:lnTo>
                    <a:pt x="410041" y="196560"/>
                  </a:lnTo>
                  <a:lnTo>
                    <a:pt x="409302" y="200257"/>
                  </a:lnTo>
                  <a:lnTo>
                    <a:pt x="407827" y="203937"/>
                  </a:lnTo>
                  <a:lnTo>
                    <a:pt x="406350" y="207634"/>
                  </a:lnTo>
                  <a:lnTo>
                    <a:pt x="404135" y="210581"/>
                  </a:lnTo>
                  <a:lnTo>
                    <a:pt x="401920" y="213546"/>
                  </a:lnTo>
                  <a:lnTo>
                    <a:pt x="399705" y="216493"/>
                  </a:lnTo>
                  <a:lnTo>
                    <a:pt x="396751" y="218708"/>
                  </a:lnTo>
                  <a:lnTo>
                    <a:pt x="393799" y="221655"/>
                  </a:lnTo>
                  <a:lnTo>
                    <a:pt x="390846" y="223137"/>
                  </a:lnTo>
                  <a:lnTo>
                    <a:pt x="387154" y="224620"/>
                  </a:lnTo>
                  <a:lnTo>
                    <a:pt x="383464" y="226102"/>
                  </a:lnTo>
                  <a:lnTo>
                    <a:pt x="379772" y="226834"/>
                  </a:lnTo>
                  <a:lnTo>
                    <a:pt x="376081" y="227567"/>
                  </a:lnTo>
                  <a:lnTo>
                    <a:pt x="371651" y="228299"/>
                  </a:lnTo>
                  <a:lnTo>
                    <a:pt x="39438" y="228299"/>
                  </a:lnTo>
                  <a:lnTo>
                    <a:pt x="35748" y="227567"/>
                  </a:lnTo>
                  <a:lnTo>
                    <a:pt x="32056" y="226834"/>
                  </a:lnTo>
                  <a:lnTo>
                    <a:pt x="27626" y="226102"/>
                  </a:lnTo>
                  <a:lnTo>
                    <a:pt x="24674" y="224620"/>
                  </a:lnTo>
                  <a:lnTo>
                    <a:pt x="20982" y="223137"/>
                  </a:lnTo>
                  <a:lnTo>
                    <a:pt x="18030" y="221655"/>
                  </a:lnTo>
                  <a:lnTo>
                    <a:pt x="15076" y="218708"/>
                  </a:lnTo>
                  <a:lnTo>
                    <a:pt x="12123" y="216493"/>
                  </a:lnTo>
                  <a:lnTo>
                    <a:pt x="9171" y="213546"/>
                  </a:lnTo>
                  <a:lnTo>
                    <a:pt x="6956" y="210581"/>
                  </a:lnTo>
                  <a:lnTo>
                    <a:pt x="5479" y="207634"/>
                  </a:lnTo>
                  <a:lnTo>
                    <a:pt x="3264" y="203937"/>
                  </a:lnTo>
                  <a:lnTo>
                    <a:pt x="2526" y="200257"/>
                  </a:lnTo>
                  <a:lnTo>
                    <a:pt x="1049" y="196560"/>
                  </a:lnTo>
                  <a:lnTo>
                    <a:pt x="1049" y="192863"/>
                  </a:lnTo>
                  <a:lnTo>
                    <a:pt x="312" y="189183"/>
                  </a:lnTo>
                  <a:close/>
                  <a:moveTo>
                    <a:pt x="3264" y="189183"/>
                  </a:moveTo>
                  <a:lnTo>
                    <a:pt x="3264" y="189183"/>
                  </a:lnTo>
                  <a:lnTo>
                    <a:pt x="4002" y="192863"/>
                  </a:lnTo>
                  <a:lnTo>
                    <a:pt x="4002" y="192863"/>
                  </a:lnTo>
                  <a:lnTo>
                    <a:pt x="4739" y="196560"/>
                  </a:lnTo>
                  <a:lnTo>
                    <a:pt x="4002" y="195828"/>
                  </a:lnTo>
                  <a:lnTo>
                    <a:pt x="5479" y="199507"/>
                  </a:lnTo>
                  <a:lnTo>
                    <a:pt x="5479" y="199507"/>
                  </a:lnTo>
                  <a:lnTo>
                    <a:pt x="6217" y="203204"/>
                  </a:lnTo>
                  <a:lnTo>
                    <a:pt x="6217" y="203204"/>
                  </a:lnTo>
                  <a:lnTo>
                    <a:pt x="7694" y="206152"/>
                  </a:lnTo>
                  <a:lnTo>
                    <a:pt x="7694" y="206152"/>
                  </a:lnTo>
                  <a:lnTo>
                    <a:pt x="9908" y="209116"/>
                  </a:lnTo>
                  <a:lnTo>
                    <a:pt x="9908" y="209116"/>
                  </a:lnTo>
                  <a:lnTo>
                    <a:pt x="12123" y="212063"/>
                  </a:lnTo>
                  <a:lnTo>
                    <a:pt x="12123" y="212063"/>
                  </a:lnTo>
                  <a:lnTo>
                    <a:pt x="14338" y="214278"/>
                  </a:lnTo>
                  <a:lnTo>
                    <a:pt x="14338" y="214278"/>
                  </a:lnTo>
                  <a:lnTo>
                    <a:pt x="16553" y="216493"/>
                  </a:lnTo>
                  <a:lnTo>
                    <a:pt x="16553" y="216493"/>
                  </a:lnTo>
                  <a:lnTo>
                    <a:pt x="19505" y="218708"/>
                  </a:lnTo>
                  <a:lnTo>
                    <a:pt x="19505" y="218708"/>
                  </a:lnTo>
                  <a:lnTo>
                    <a:pt x="22459" y="220922"/>
                  </a:lnTo>
                  <a:lnTo>
                    <a:pt x="22459" y="220190"/>
                  </a:lnTo>
                  <a:lnTo>
                    <a:pt x="25412" y="222405"/>
                  </a:lnTo>
                  <a:lnTo>
                    <a:pt x="25412" y="222405"/>
                  </a:lnTo>
                  <a:lnTo>
                    <a:pt x="29104" y="223137"/>
                  </a:lnTo>
                  <a:lnTo>
                    <a:pt x="29104" y="223137"/>
                  </a:lnTo>
                  <a:lnTo>
                    <a:pt x="32056" y="223870"/>
                  </a:lnTo>
                  <a:lnTo>
                    <a:pt x="32056" y="223870"/>
                  </a:lnTo>
                  <a:lnTo>
                    <a:pt x="35748" y="224620"/>
                  </a:lnTo>
                  <a:lnTo>
                    <a:pt x="375343" y="224620"/>
                  </a:lnTo>
                  <a:lnTo>
                    <a:pt x="379033" y="223870"/>
                  </a:lnTo>
                  <a:lnTo>
                    <a:pt x="379033" y="223870"/>
                  </a:lnTo>
                  <a:lnTo>
                    <a:pt x="382725" y="223137"/>
                  </a:lnTo>
                  <a:lnTo>
                    <a:pt x="382725" y="223137"/>
                  </a:lnTo>
                  <a:lnTo>
                    <a:pt x="385679" y="222405"/>
                  </a:lnTo>
                  <a:lnTo>
                    <a:pt x="385679" y="222405"/>
                  </a:lnTo>
                  <a:lnTo>
                    <a:pt x="389369" y="220190"/>
                  </a:lnTo>
                  <a:lnTo>
                    <a:pt x="388631" y="220922"/>
                  </a:lnTo>
                  <a:lnTo>
                    <a:pt x="392323" y="218708"/>
                  </a:lnTo>
                  <a:lnTo>
                    <a:pt x="391584" y="218708"/>
                  </a:lnTo>
                  <a:lnTo>
                    <a:pt x="394538" y="216493"/>
                  </a:lnTo>
                  <a:lnTo>
                    <a:pt x="394538" y="216493"/>
                  </a:lnTo>
                  <a:lnTo>
                    <a:pt x="397491" y="214278"/>
                  </a:lnTo>
                  <a:lnTo>
                    <a:pt x="397491" y="214278"/>
                  </a:lnTo>
                  <a:lnTo>
                    <a:pt x="399705" y="212063"/>
                  </a:lnTo>
                  <a:lnTo>
                    <a:pt x="399705" y="212063"/>
                  </a:lnTo>
                  <a:lnTo>
                    <a:pt x="401920" y="209116"/>
                  </a:lnTo>
                  <a:lnTo>
                    <a:pt x="401920" y="209116"/>
                  </a:lnTo>
                  <a:lnTo>
                    <a:pt x="403397" y="206152"/>
                  </a:lnTo>
                  <a:lnTo>
                    <a:pt x="403397" y="206152"/>
                  </a:lnTo>
                  <a:lnTo>
                    <a:pt x="404872" y="203204"/>
                  </a:lnTo>
                  <a:lnTo>
                    <a:pt x="404872" y="203204"/>
                  </a:lnTo>
                  <a:lnTo>
                    <a:pt x="406350" y="199507"/>
                  </a:lnTo>
                  <a:lnTo>
                    <a:pt x="406350" y="199507"/>
                  </a:lnTo>
                  <a:lnTo>
                    <a:pt x="407087" y="195828"/>
                  </a:lnTo>
                  <a:lnTo>
                    <a:pt x="407087" y="196560"/>
                  </a:lnTo>
                  <a:lnTo>
                    <a:pt x="407827" y="192863"/>
                  </a:lnTo>
                  <a:lnTo>
                    <a:pt x="407827" y="189183"/>
                  </a:lnTo>
                  <a:lnTo>
                    <a:pt x="407827" y="38577"/>
                  </a:lnTo>
                  <a:lnTo>
                    <a:pt x="407827" y="39314"/>
                  </a:lnTo>
                  <a:lnTo>
                    <a:pt x="407827" y="34885"/>
                  </a:lnTo>
                  <a:lnTo>
                    <a:pt x="407827" y="35622"/>
                  </a:lnTo>
                  <a:lnTo>
                    <a:pt x="407087" y="31932"/>
                  </a:lnTo>
                  <a:lnTo>
                    <a:pt x="407087" y="31932"/>
                  </a:lnTo>
                  <a:lnTo>
                    <a:pt x="406350" y="28241"/>
                  </a:lnTo>
                  <a:lnTo>
                    <a:pt x="406350" y="28241"/>
                  </a:lnTo>
                  <a:lnTo>
                    <a:pt x="404872" y="24549"/>
                  </a:lnTo>
                  <a:lnTo>
                    <a:pt x="404872" y="25288"/>
                  </a:lnTo>
                  <a:lnTo>
                    <a:pt x="403397" y="21596"/>
                  </a:lnTo>
                  <a:lnTo>
                    <a:pt x="403397" y="21596"/>
                  </a:lnTo>
                  <a:lnTo>
                    <a:pt x="401920" y="18644"/>
                  </a:lnTo>
                  <a:lnTo>
                    <a:pt x="401920" y="18644"/>
                  </a:lnTo>
                  <a:lnTo>
                    <a:pt x="399705" y="15690"/>
                  </a:lnTo>
                  <a:lnTo>
                    <a:pt x="399705" y="16427"/>
                  </a:lnTo>
                  <a:lnTo>
                    <a:pt x="397491" y="13475"/>
                  </a:lnTo>
                  <a:lnTo>
                    <a:pt x="397491" y="13475"/>
                  </a:lnTo>
                  <a:lnTo>
                    <a:pt x="394538" y="11260"/>
                  </a:lnTo>
                  <a:lnTo>
                    <a:pt x="394538" y="11260"/>
                  </a:lnTo>
                  <a:lnTo>
                    <a:pt x="391584" y="9045"/>
                  </a:lnTo>
                  <a:lnTo>
                    <a:pt x="392323" y="9045"/>
                  </a:lnTo>
                  <a:lnTo>
                    <a:pt x="388631" y="7568"/>
                  </a:lnTo>
                  <a:lnTo>
                    <a:pt x="389369" y="7568"/>
                  </a:lnTo>
                  <a:lnTo>
                    <a:pt x="385679" y="6093"/>
                  </a:lnTo>
                  <a:lnTo>
                    <a:pt x="385679" y="6093"/>
                  </a:lnTo>
                  <a:lnTo>
                    <a:pt x="382725" y="4616"/>
                  </a:lnTo>
                  <a:lnTo>
                    <a:pt x="382725" y="4616"/>
                  </a:lnTo>
                  <a:lnTo>
                    <a:pt x="379033" y="3878"/>
                  </a:lnTo>
                  <a:lnTo>
                    <a:pt x="379033" y="3878"/>
                  </a:lnTo>
                  <a:lnTo>
                    <a:pt x="375343" y="3139"/>
                  </a:lnTo>
                  <a:lnTo>
                    <a:pt x="35748" y="3139"/>
                  </a:lnTo>
                  <a:lnTo>
                    <a:pt x="32056" y="3878"/>
                  </a:lnTo>
                  <a:lnTo>
                    <a:pt x="32056" y="3878"/>
                  </a:lnTo>
                  <a:lnTo>
                    <a:pt x="29104" y="4616"/>
                  </a:lnTo>
                  <a:lnTo>
                    <a:pt x="29104" y="4616"/>
                  </a:lnTo>
                  <a:lnTo>
                    <a:pt x="25412" y="6093"/>
                  </a:lnTo>
                  <a:lnTo>
                    <a:pt x="25412" y="6093"/>
                  </a:lnTo>
                  <a:lnTo>
                    <a:pt x="22459" y="7568"/>
                  </a:lnTo>
                  <a:lnTo>
                    <a:pt x="22459" y="7568"/>
                  </a:lnTo>
                  <a:lnTo>
                    <a:pt x="19505" y="9045"/>
                  </a:lnTo>
                  <a:lnTo>
                    <a:pt x="19505" y="9045"/>
                  </a:lnTo>
                  <a:lnTo>
                    <a:pt x="16553" y="11260"/>
                  </a:lnTo>
                  <a:lnTo>
                    <a:pt x="16553" y="11260"/>
                  </a:lnTo>
                  <a:lnTo>
                    <a:pt x="14338" y="13475"/>
                  </a:lnTo>
                  <a:lnTo>
                    <a:pt x="14338" y="13475"/>
                  </a:lnTo>
                  <a:lnTo>
                    <a:pt x="12123" y="16427"/>
                  </a:lnTo>
                  <a:lnTo>
                    <a:pt x="12123" y="15690"/>
                  </a:lnTo>
                  <a:lnTo>
                    <a:pt x="9908" y="18644"/>
                  </a:lnTo>
                  <a:lnTo>
                    <a:pt x="9908" y="18644"/>
                  </a:lnTo>
                  <a:lnTo>
                    <a:pt x="7694" y="21596"/>
                  </a:lnTo>
                  <a:lnTo>
                    <a:pt x="7694" y="21596"/>
                  </a:lnTo>
                  <a:lnTo>
                    <a:pt x="6217" y="25288"/>
                  </a:lnTo>
                  <a:lnTo>
                    <a:pt x="6217" y="24549"/>
                  </a:lnTo>
                  <a:lnTo>
                    <a:pt x="5479" y="28241"/>
                  </a:lnTo>
                  <a:lnTo>
                    <a:pt x="5479" y="28241"/>
                  </a:lnTo>
                  <a:lnTo>
                    <a:pt x="4002" y="31932"/>
                  </a:lnTo>
                  <a:lnTo>
                    <a:pt x="4739" y="31932"/>
                  </a:lnTo>
                  <a:lnTo>
                    <a:pt x="4002" y="35622"/>
                  </a:lnTo>
                  <a:lnTo>
                    <a:pt x="4002" y="34885"/>
                  </a:lnTo>
                  <a:lnTo>
                    <a:pt x="3264" y="39314"/>
                  </a:lnTo>
                  <a:lnTo>
                    <a:pt x="3264" y="38577"/>
                  </a:lnTo>
                </a:path>
              </a:pathLst>
            </a:custGeom>
            <a:solidFill>
              <a:srgbClr val="2E75B6"/>
            </a:solidFill>
            <a:ln w="7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4" name="TextBox 213">
              <a:extLst>
                <a:ext uri="{FF2B5EF4-FFF2-40B4-BE49-F238E27FC236}">
                  <a16:creationId xmlns:a16="http://schemas.microsoft.com/office/drawing/2014/main" id="{FEF766FB-9670-48DD-BF7D-A00FF64C93E2}"/>
                </a:ext>
              </a:extLst>
            </p:cNvPr>
            <p:cNvSpPr txBox="1"/>
            <p:nvPr/>
          </p:nvSpPr>
          <p:spPr>
            <a:xfrm>
              <a:off x="7639210" y="3563564"/>
              <a:ext cx="238248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P</a:t>
              </a:r>
            </a:p>
          </p:txBody>
        </p:sp>
        <p:sp>
          <p:nvSpPr>
            <p:cNvPr id="215" name="TextBox 214">
              <a:extLst>
                <a:ext uri="{FF2B5EF4-FFF2-40B4-BE49-F238E27FC236}">
                  <a16:creationId xmlns:a16="http://schemas.microsoft.com/office/drawing/2014/main" id="{83439753-61AD-4054-B1C4-80ECCBF1E415}"/>
                </a:ext>
              </a:extLst>
            </p:cNvPr>
            <p:cNvSpPr txBox="1"/>
            <p:nvPr/>
          </p:nvSpPr>
          <p:spPr>
            <a:xfrm>
              <a:off x="7693841" y="3563564"/>
              <a:ext cx="213640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r</a:t>
              </a:r>
            </a:p>
          </p:txBody>
        </p:sp>
        <p:sp>
          <p:nvSpPr>
            <p:cNvPr id="216" name="TextBox 215">
              <a:extLst>
                <a:ext uri="{FF2B5EF4-FFF2-40B4-BE49-F238E27FC236}">
                  <a16:creationId xmlns:a16="http://schemas.microsoft.com/office/drawing/2014/main" id="{B8FE6B0F-2D02-45CE-94C7-D72B74C77708}"/>
                </a:ext>
              </a:extLst>
            </p:cNvPr>
            <p:cNvSpPr txBox="1"/>
            <p:nvPr/>
          </p:nvSpPr>
          <p:spPr>
            <a:xfrm>
              <a:off x="7726324" y="3563564"/>
              <a:ext cx="232096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o</a:t>
              </a:r>
            </a:p>
          </p:txBody>
        </p:sp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C9670E93-F27F-41FF-9C5B-EDC02138BF51}"/>
                </a:ext>
              </a:extLst>
            </p:cNvPr>
            <p:cNvSpPr txBox="1"/>
            <p:nvPr/>
          </p:nvSpPr>
          <p:spPr>
            <a:xfrm>
              <a:off x="7775787" y="3563564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c</a:t>
              </a:r>
            </a:p>
          </p:txBody>
        </p:sp>
        <p:sp>
          <p:nvSpPr>
            <p:cNvPr id="218" name="TextBox 217">
              <a:extLst>
                <a:ext uri="{FF2B5EF4-FFF2-40B4-BE49-F238E27FC236}">
                  <a16:creationId xmlns:a16="http://schemas.microsoft.com/office/drawing/2014/main" id="{7F62E3E1-ABFC-41BB-896B-3CEFC84842E2}"/>
                </a:ext>
              </a:extLst>
            </p:cNvPr>
            <p:cNvSpPr txBox="1"/>
            <p:nvPr/>
          </p:nvSpPr>
          <p:spPr>
            <a:xfrm>
              <a:off x="7819344" y="3563564"/>
              <a:ext cx="207488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.</a:t>
              </a:r>
            </a:p>
          </p:txBody>
        </p:sp>
        <p:sp>
          <p:nvSpPr>
            <p:cNvPr id="219" name="TextBox 218">
              <a:extLst>
                <a:ext uri="{FF2B5EF4-FFF2-40B4-BE49-F238E27FC236}">
                  <a16:creationId xmlns:a16="http://schemas.microsoft.com/office/drawing/2014/main" id="{F788FF84-4F8B-491F-87FB-173B18D64CA7}"/>
                </a:ext>
              </a:extLst>
            </p:cNvPr>
            <p:cNvSpPr txBox="1"/>
            <p:nvPr/>
          </p:nvSpPr>
          <p:spPr>
            <a:xfrm>
              <a:off x="7843706" y="3563564"/>
              <a:ext cx="207488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 </a:t>
              </a:r>
            </a:p>
          </p:txBody>
        </p:sp>
        <p:sp>
          <p:nvSpPr>
            <p:cNvPr id="220" name="TextBox 219">
              <a:extLst>
                <a:ext uri="{FF2B5EF4-FFF2-40B4-BE49-F238E27FC236}">
                  <a16:creationId xmlns:a16="http://schemas.microsoft.com/office/drawing/2014/main" id="{6D799ACF-4170-4F19-9C4F-7D9CF069A2C1}"/>
                </a:ext>
              </a:extLst>
            </p:cNvPr>
            <p:cNvSpPr txBox="1"/>
            <p:nvPr/>
          </p:nvSpPr>
          <p:spPr>
            <a:xfrm>
              <a:off x="7868806" y="3563564"/>
              <a:ext cx="232096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1</a:t>
              </a:r>
            </a:p>
          </p:txBody>
        </p:sp>
        <p:sp>
          <p:nvSpPr>
            <p:cNvPr id="221" name="TextBox 220">
              <a:extLst>
                <a:ext uri="{FF2B5EF4-FFF2-40B4-BE49-F238E27FC236}">
                  <a16:creationId xmlns:a16="http://schemas.microsoft.com/office/drawing/2014/main" id="{E2A49EC6-F5E1-4A54-881E-510BD68208B9}"/>
                </a:ext>
              </a:extLst>
            </p:cNvPr>
            <p:cNvSpPr txBox="1"/>
            <p:nvPr/>
          </p:nvSpPr>
          <p:spPr>
            <a:xfrm>
              <a:off x="9272224" y="5043514"/>
              <a:ext cx="256705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M</a:t>
              </a:r>
            </a:p>
          </p:txBody>
        </p:sp>
        <p:sp>
          <p:nvSpPr>
            <p:cNvPr id="222" name="TextBox 221">
              <a:extLst>
                <a:ext uri="{FF2B5EF4-FFF2-40B4-BE49-F238E27FC236}">
                  <a16:creationId xmlns:a16="http://schemas.microsoft.com/office/drawing/2014/main" id="{2E081DA1-928C-4B32-81B9-5452B5C98981}"/>
                </a:ext>
              </a:extLst>
            </p:cNvPr>
            <p:cNvSpPr txBox="1"/>
            <p:nvPr/>
          </p:nvSpPr>
          <p:spPr>
            <a:xfrm>
              <a:off x="9349002" y="5043514"/>
              <a:ext cx="244401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O</a:t>
              </a:r>
            </a:p>
          </p:txBody>
        </p: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36A995B2-AAFE-490C-AB2D-96B727819612}"/>
                </a:ext>
              </a:extLst>
            </p:cNvPr>
            <p:cNvSpPr txBox="1"/>
            <p:nvPr/>
          </p:nvSpPr>
          <p:spPr>
            <a:xfrm>
              <a:off x="9411015" y="5043514"/>
              <a:ext cx="232096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S</a:t>
              </a:r>
            </a:p>
          </p:txBody>
        </p:sp>
        <p:sp>
          <p:nvSpPr>
            <p:cNvPr id="224" name="TextBox 223">
              <a:extLst>
                <a:ext uri="{FF2B5EF4-FFF2-40B4-BE49-F238E27FC236}">
                  <a16:creationId xmlns:a16="http://schemas.microsoft.com/office/drawing/2014/main" id="{A810AD58-27E8-4FB1-9BC6-59240894A794}"/>
                </a:ext>
              </a:extLst>
            </p:cNvPr>
            <p:cNvSpPr txBox="1"/>
            <p:nvPr/>
          </p:nvSpPr>
          <p:spPr>
            <a:xfrm>
              <a:off x="9459001" y="5043514"/>
              <a:ext cx="232096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E</a:t>
              </a:r>
            </a:p>
          </p:txBody>
        </p:sp>
        <p:sp>
          <p:nvSpPr>
            <p:cNvPr id="225" name="TextBox 224">
              <a:extLst>
                <a:ext uri="{FF2B5EF4-FFF2-40B4-BE49-F238E27FC236}">
                  <a16:creationId xmlns:a16="http://schemas.microsoft.com/office/drawing/2014/main" id="{EC5A5CEB-C605-4167-A5E9-BE8B995561FC}"/>
                </a:ext>
              </a:extLst>
            </p:cNvPr>
            <p:cNvSpPr txBox="1"/>
            <p:nvPr/>
          </p:nvSpPr>
          <p:spPr>
            <a:xfrm>
              <a:off x="9511417" y="5043514"/>
              <a:ext cx="232096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S</a:t>
              </a:r>
            </a:p>
          </p:txBody>
        </p:sp>
        <p:sp>
          <p:nvSpPr>
            <p:cNvPr id="226" name="TextBox 225">
              <a:extLst>
                <a:ext uri="{FF2B5EF4-FFF2-40B4-BE49-F238E27FC236}">
                  <a16:creationId xmlns:a16="http://schemas.microsoft.com/office/drawing/2014/main" id="{9EE47B01-9F49-4889-B9F3-06FCAF64E5B0}"/>
                </a:ext>
              </a:extLst>
            </p:cNvPr>
            <p:cNvSpPr txBox="1"/>
            <p:nvPr/>
          </p:nvSpPr>
          <p:spPr>
            <a:xfrm>
              <a:off x="9559404" y="5043514"/>
              <a:ext cx="207488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 </a:t>
              </a:r>
            </a:p>
          </p:txBody>
        </p:sp>
        <p:sp>
          <p:nvSpPr>
            <p:cNvPr id="227" name="TextBox 226">
              <a:extLst>
                <a:ext uri="{FF2B5EF4-FFF2-40B4-BE49-F238E27FC236}">
                  <a16:creationId xmlns:a16="http://schemas.microsoft.com/office/drawing/2014/main" id="{B89A282F-20CF-4C72-8378-4416048CC137}"/>
                </a:ext>
              </a:extLst>
            </p:cNvPr>
            <p:cNvSpPr txBox="1"/>
            <p:nvPr/>
          </p:nvSpPr>
          <p:spPr>
            <a:xfrm>
              <a:off x="9580813" y="5043514"/>
              <a:ext cx="213640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I</a:t>
              </a:r>
            </a:p>
          </p:txBody>
        </p:sp>
        <p:sp>
          <p:nvSpPr>
            <p:cNvPr id="228" name="TextBox 227">
              <a:extLst>
                <a:ext uri="{FF2B5EF4-FFF2-40B4-BE49-F238E27FC236}">
                  <a16:creationId xmlns:a16="http://schemas.microsoft.com/office/drawing/2014/main" id="{BA09E414-3EAF-42C8-AB58-D88AF266D484}"/>
                </a:ext>
              </a:extLst>
            </p:cNvPr>
            <p:cNvSpPr txBox="1"/>
            <p:nvPr/>
          </p:nvSpPr>
          <p:spPr>
            <a:xfrm>
              <a:off x="9609605" y="5043514"/>
              <a:ext cx="225944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n</a:t>
              </a:r>
            </a:p>
          </p:txBody>
        </p:sp>
        <p:sp>
          <p:nvSpPr>
            <p:cNvPr id="229" name="TextBox 228">
              <a:extLst>
                <a:ext uri="{FF2B5EF4-FFF2-40B4-BE49-F238E27FC236}">
                  <a16:creationId xmlns:a16="http://schemas.microsoft.com/office/drawing/2014/main" id="{1CBFAA50-2C42-4A20-9D70-9E53AC83F0B3}"/>
                </a:ext>
              </a:extLst>
            </p:cNvPr>
            <p:cNvSpPr txBox="1"/>
            <p:nvPr/>
          </p:nvSpPr>
          <p:spPr>
            <a:xfrm>
              <a:off x="9653162" y="5043514"/>
              <a:ext cx="207488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t</a:t>
              </a:r>
            </a:p>
          </p:txBody>
        </p:sp>
        <p:sp>
          <p:nvSpPr>
            <p:cNvPr id="230" name="TextBox 229">
              <a:extLst>
                <a:ext uri="{FF2B5EF4-FFF2-40B4-BE49-F238E27FC236}">
                  <a16:creationId xmlns:a16="http://schemas.microsoft.com/office/drawing/2014/main" id="{00F2B857-726A-42B0-8F52-25365F3A7B7E}"/>
                </a:ext>
              </a:extLst>
            </p:cNvPr>
            <p:cNvSpPr txBox="1"/>
            <p:nvPr/>
          </p:nvSpPr>
          <p:spPr>
            <a:xfrm>
              <a:off x="9677525" y="5043514"/>
              <a:ext cx="219792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e</a:t>
              </a:r>
            </a:p>
          </p:txBody>
        </p:sp>
        <p:sp>
          <p:nvSpPr>
            <p:cNvPr id="231" name="TextBox 230">
              <a:extLst>
                <a:ext uri="{FF2B5EF4-FFF2-40B4-BE49-F238E27FC236}">
                  <a16:creationId xmlns:a16="http://schemas.microsoft.com/office/drawing/2014/main" id="{6F114A9E-CDD0-4DB9-B735-8474A35CC274}"/>
                </a:ext>
              </a:extLst>
            </p:cNvPr>
            <p:cNvSpPr txBox="1"/>
            <p:nvPr/>
          </p:nvSpPr>
          <p:spPr>
            <a:xfrm>
              <a:off x="9715914" y="5043514"/>
              <a:ext cx="213640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r</a:t>
              </a:r>
            </a:p>
          </p:txBody>
        </p:sp>
        <p:sp>
          <p:nvSpPr>
            <p:cNvPr id="232" name="TextBox 231">
              <a:extLst>
                <a:ext uri="{FF2B5EF4-FFF2-40B4-BE49-F238E27FC236}">
                  <a16:creationId xmlns:a16="http://schemas.microsoft.com/office/drawing/2014/main" id="{D48A1362-4F0C-4B3F-A1F4-B876D1343B18}"/>
                </a:ext>
              </a:extLst>
            </p:cNvPr>
            <p:cNvSpPr txBox="1"/>
            <p:nvPr/>
          </p:nvSpPr>
          <p:spPr>
            <a:xfrm>
              <a:off x="9744706" y="5043514"/>
              <a:ext cx="213640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f</a:t>
              </a:r>
            </a:p>
          </p:txBody>
        </p:sp>
        <p:sp>
          <p:nvSpPr>
            <p:cNvPr id="233" name="TextBox 232">
              <a:extLst>
                <a:ext uri="{FF2B5EF4-FFF2-40B4-BE49-F238E27FC236}">
                  <a16:creationId xmlns:a16="http://schemas.microsoft.com/office/drawing/2014/main" id="{415511CA-C543-4621-8B45-E14DFDC8EC43}"/>
                </a:ext>
              </a:extLst>
            </p:cNvPr>
            <p:cNvSpPr txBox="1"/>
            <p:nvPr/>
          </p:nvSpPr>
          <p:spPr>
            <a:xfrm>
              <a:off x="9773497" y="5043514"/>
              <a:ext cx="219792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a</a:t>
              </a:r>
            </a:p>
          </p:txBody>
        </p:sp>
        <p:sp>
          <p:nvSpPr>
            <p:cNvPr id="234" name="TextBox 233">
              <a:extLst>
                <a:ext uri="{FF2B5EF4-FFF2-40B4-BE49-F238E27FC236}">
                  <a16:creationId xmlns:a16="http://schemas.microsoft.com/office/drawing/2014/main" id="{1984A6C7-AD5D-4F80-8EF5-8942B205EF19}"/>
                </a:ext>
              </a:extLst>
            </p:cNvPr>
            <p:cNvSpPr txBox="1"/>
            <p:nvPr/>
          </p:nvSpPr>
          <p:spPr>
            <a:xfrm>
              <a:off x="9811886" y="5043514"/>
              <a:ext cx="225944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c</a:t>
              </a:r>
            </a:p>
          </p:txBody>
        </p:sp>
        <p:sp>
          <p:nvSpPr>
            <p:cNvPr id="235" name="TextBox 234">
              <a:extLst>
                <a:ext uri="{FF2B5EF4-FFF2-40B4-BE49-F238E27FC236}">
                  <a16:creationId xmlns:a16="http://schemas.microsoft.com/office/drawing/2014/main" id="{6DACB466-7D13-42EE-B067-8DEB3175C9F4}"/>
                </a:ext>
              </a:extLst>
            </p:cNvPr>
            <p:cNvSpPr txBox="1"/>
            <p:nvPr/>
          </p:nvSpPr>
          <p:spPr>
            <a:xfrm>
              <a:off x="9850276" y="5043514"/>
              <a:ext cx="219792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e</a:t>
              </a:r>
            </a:p>
          </p:txBody>
        </p:sp>
        <p:sp>
          <p:nvSpPr>
            <p:cNvPr id="236" name="TextBox 235">
              <a:extLst>
                <a:ext uri="{FF2B5EF4-FFF2-40B4-BE49-F238E27FC236}">
                  <a16:creationId xmlns:a16="http://schemas.microsoft.com/office/drawing/2014/main" id="{C59C2A65-2D88-427D-BC50-9D82B25F7B37}"/>
                </a:ext>
              </a:extLst>
            </p:cNvPr>
            <p:cNvSpPr txBox="1"/>
            <p:nvPr/>
          </p:nvSpPr>
          <p:spPr>
            <a:xfrm>
              <a:off x="9888664" y="5043514"/>
              <a:ext cx="219792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s</a:t>
              </a:r>
            </a:p>
          </p:txBody>
        </p:sp>
        <p:sp>
          <p:nvSpPr>
            <p:cNvPr id="237" name="TextBox 236">
              <a:extLst>
                <a:ext uri="{FF2B5EF4-FFF2-40B4-BE49-F238E27FC236}">
                  <a16:creationId xmlns:a16="http://schemas.microsoft.com/office/drawing/2014/main" id="{2901CFB8-A207-4128-8C77-73193928F1DC}"/>
                </a:ext>
              </a:extLst>
            </p:cNvPr>
            <p:cNvSpPr txBox="1"/>
            <p:nvPr/>
          </p:nvSpPr>
          <p:spPr>
            <a:xfrm>
              <a:off x="7555049" y="5042037"/>
              <a:ext cx="232096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P</a:t>
              </a:r>
            </a:p>
          </p:txBody>
        </p:sp>
        <p:sp>
          <p:nvSpPr>
            <p:cNvPr id="238" name="TextBox 237">
              <a:extLst>
                <a:ext uri="{FF2B5EF4-FFF2-40B4-BE49-F238E27FC236}">
                  <a16:creationId xmlns:a16="http://schemas.microsoft.com/office/drawing/2014/main" id="{ECC42910-7B6F-4BC2-9D57-BFB898A6EDD8}"/>
                </a:ext>
              </a:extLst>
            </p:cNvPr>
            <p:cNvSpPr txBox="1"/>
            <p:nvPr/>
          </p:nvSpPr>
          <p:spPr>
            <a:xfrm>
              <a:off x="7603036" y="5042037"/>
              <a:ext cx="213640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r</a:t>
              </a:r>
            </a:p>
          </p:txBody>
        </p:sp>
        <p:sp>
          <p:nvSpPr>
            <p:cNvPr id="239" name="TextBox 238">
              <a:extLst>
                <a:ext uri="{FF2B5EF4-FFF2-40B4-BE49-F238E27FC236}">
                  <a16:creationId xmlns:a16="http://schemas.microsoft.com/office/drawing/2014/main" id="{EE0D9C25-5EA0-4E71-8329-EC81C85BE63B}"/>
                </a:ext>
              </a:extLst>
            </p:cNvPr>
            <p:cNvSpPr txBox="1"/>
            <p:nvPr/>
          </p:nvSpPr>
          <p:spPr>
            <a:xfrm>
              <a:off x="7631827" y="5042037"/>
              <a:ext cx="225944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o</a:t>
              </a:r>
            </a:p>
          </p:txBody>
        </p:sp>
        <p:sp>
          <p:nvSpPr>
            <p:cNvPr id="240" name="TextBox 239">
              <a:extLst>
                <a:ext uri="{FF2B5EF4-FFF2-40B4-BE49-F238E27FC236}">
                  <a16:creationId xmlns:a16="http://schemas.microsoft.com/office/drawing/2014/main" id="{F88A9D35-DA19-405B-AE3A-B382E0E47B75}"/>
                </a:ext>
              </a:extLst>
            </p:cNvPr>
            <p:cNvSpPr txBox="1"/>
            <p:nvPr/>
          </p:nvSpPr>
          <p:spPr>
            <a:xfrm>
              <a:off x="7675384" y="5042037"/>
              <a:ext cx="225944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c</a:t>
              </a:r>
            </a:p>
          </p:txBody>
        </p:sp>
        <p:sp>
          <p:nvSpPr>
            <p:cNvPr id="241" name="TextBox 240">
              <a:extLst>
                <a:ext uri="{FF2B5EF4-FFF2-40B4-BE49-F238E27FC236}">
                  <a16:creationId xmlns:a16="http://schemas.microsoft.com/office/drawing/2014/main" id="{4DE6EF1D-F4F2-4D6E-A4C4-4252105C7DD4}"/>
                </a:ext>
              </a:extLst>
            </p:cNvPr>
            <p:cNvSpPr txBox="1"/>
            <p:nvPr/>
          </p:nvSpPr>
          <p:spPr>
            <a:xfrm>
              <a:off x="7713773" y="5042037"/>
              <a:ext cx="219792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e</a:t>
              </a:r>
            </a:p>
          </p:txBody>
        </p:sp>
        <p:sp>
          <p:nvSpPr>
            <p:cNvPr id="242" name="TextBox 241">
              <a:extLst>
                <a:ext uri="{FF2B5EF4-FFF2-40B4-BE49-F238E27FC236}">
                  <a16:creationId xmlns:a16="http://schemas.microsoft.com/office/drawing/2014/main" id="{8B123950-6471-4F39-A2BF-AA1A3711451E}"/>
                </a:ext>
              </a:extLst>
            </p:cNvPr>
            <p:cNvSpPr txBox="1"/>
            <p:nvPr/>
          </p:nvSpPr>
          <p:spPr>
            <a:xfrm>
              <a:off x="7752163" y="5042037"/>
              <a:ext cx="219792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s</a:t>
              </a:r>
            </a:p>
          </p:txBody>
        </p:sp>
        <p:sp>
          <p:nvSpPr>
            <p:cNvPr id="243" name="TextBox 242">
              <a:extLst>
                <a:ext uri="{FF2B5EF4-FFF2-40B4-BE49-F238E27FC236}">
                  <a16:creationId xmlns:a16="http://schemas.microsoft.com/office/drawing/2014/main" id="{920897F5-E649-42DA-8F11-90584E68DC06}"/>
                </a:ext>
              </a:extLst>
            </p:cNvPr>
            <p:cNvSpPr txBox="1"/>
            <p:nvPr/>
          </p:nvSpPr>
          <p:spPr>
            <a:xfrm>
              <a:off x="7786122" y="5042037"/>
              <a:ext cx="219792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s</a:t>
              </a:r>
            </a:p>
          </p:txBody>
        </p:sp>
        <p:sp>
          <p:nvSpPr>
            <p:cNvPr id="244" name="TextBox 243">
              <a:extLst>
                <a:ext uri="{FF2B5EF4-FFF2-40B4-BE49-F238E27FC236}">
                  <a16:creationId xmlns:a16="http://schemas.microsoft.com/office/drawing/2014/main" id="{4BB34E69-3A09-40AC-8D8A-6AB210DDC0BC}"/>
                </a:ext>
              </a:extLst>
            </p:cNvPr>
            <p:cNvSpPr txBox="1"/>
            <p:nvPr/>
          </p:nvSpPr>
          <p:spPr>
            <a:xfrm>
              <a:off x="7820082" y="5042037"/>
              <a:ext cx="207488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 </a:t>
              </a:r>
            </a:p>
          </p:txBody>
        </p:sp>
        <p:sp>
          <p:nvSpPr>
            <p:cNvPr id="245" name="TextBox 244">
              <a:extLst>
                <a:ext uri="{FF2B5EF4-FFF2-40B4-BE49-F238E27FC236}">
                  <a16:creationId xmlns:a16="http://schemas.microsoft.com/office/drawing/2014/main" id="{3759041B-790D-4C1F-81A6-890149973E0E}"/>
                </a:ext>
              </a:extLst>
            </p:cNvPr>
            <p:cNvSpPr txBox="1"/>
            <p:nvPr/>
          </p:nvSpPr>
          <p:spPr>
            <a:xfrm>
              <a:off x="7840015" y="5042037"/>
              <a:ext cx="213640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I</a:t>
              </a:r>
            </a:p>
          </p:txBody>
        </p:sp>
        <p:sp>
          <p:nvSpPr>
            <p:cNvPr id="246" name="TextBox 245">
              <a:extLst>
                <a:ext uri="{FF2B5EF4-FFF2-40B4-BE49-F238E27FC236}">
                  <a16:creationId xmlns:a16="http://schemas.microsoft.com/office/drawing/2014/main" id="{CAA9E5FB-5B4E-4AA9-B3A0-E85D0B4C6468}"/>
                </a:ext>
              </a:extLst>
            </p:cNvPr>
            <p:cNvSpPr txBox="1"/>
            <p:nvPr/>
          </p:nvSpPr>
          <p:spPr>
            <a:xfrm>
              <a:off x="7868806" y="5042037"/>
              <a:ext cx="225944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n</a:t>
              </a:r>
            </a:p>
          </p:txBody>
        </p:sp>
        <p:sp>
          <p:nvSpPr>
            <p:cNvPr id="247" name="TextBox 246">
              <a:extLst>
                <a:ext uri="{FF2B5EF4-FFF2-40B4-BE49-F238E27FC236}">
                  <a16:creationId xmlns:a16="http://schemas.microsoft.com/office/drawing/2014/main" id="{93A29F1A-D7A2-4959-8141-E7EE293E363D}"/>
                </a:ext>
              </a:extLst>
            </p:cNvPr>
            <p:cNvSpPr txBox="1"/>
            <p:nvPr/>
          </p:nvSpPr>
          <p:spPr>
            <a:xfrm>
              <a:off x="7912363" y="5042037"/>
              <a:ext cx="207488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t</a:t>
              </a:r>
            </a:p>
          </p:txBody>
        </p:sp>
        <p:sp>
          <p:nvSpPr>
            <p:cNvPr id="248" name="TextBox 247">
              <a:extLst>
                <a:ext uri="{FF2B5EF4-FFF2-40B4-BE49-F238E27FC236}">
                  <a16:creationId xmlns:a16="http://schemas.microsoft.com/office/drawing/2014/main" id="{8CCE90C7-49E1-4F25-A570-B31B70A8E298}"/>
                </a:ext>
              </a:extLst>
            </p:cNvPr>
            <p:cNvSpPr txBox="1"/>
            <p:nvPr/>
          </p:nvSpPr>
          <p:spPr>
            <a:xfrm>
              <a:off x="7936726" y="5042037"/>
              <a:ext cx="219792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e</a:t>
              </a:r>
            </a:p>
          </p:txBody>
        </p:sp>
        <p:sp>
          <p:nvSpPr>
            <p:cNvPr id="249" name="TextBox 248">
              <a:extLst>
                <a:ext uri="{FF2B5EF4-FFF2-40B4-BE49-F238E27FC236}">
                  <a16:creationId xmlns:a16="http://schemas.microsoft.com/office/drawing/2014/main" id="{60DE9B48-B3D3-46FE-BFB9-67898EC9F56A}"/>
                </a:ext>
              </a:extLst>
            </p:cNvPr>
            <p:cNvSpPr txBox="1"/>
            <p:nvPr/>
          </p:nvSpPr>
          <p:spPr>
            <a:xfrm>
              <a:off x="7975115" y="5042037"/>
              <a:ext cx="213640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r</a:t>
              </a:r>
            </a:p>
          </p:txBody>
        </p:sp>
        <p:sp>
          <p:nvSpPr>
            <p:cNvPr id="250" name="TextBox 249">
              <a:extLst>
                <a:ext uri="{FF2B5EF4-FFF2-40B4-BE49-F238E27FC236}">
                  <a16:creationId xmlns:a16="http://schemas.microsoft.com/office/drawing/2014/main" id="{EB68759E-8FB9-45C2-BC02-9C2DF8B6B150}"/>
                </a:ext>
              </a:extLst>
            </p:cNvPr>
            <p:cNvSpPr txBox="1"/>
            <p:nvPr/>
          </p:nvSpPr>
          <p:spPr>
            <a:xfrm>
              <a:off x="8003907" y="5042037"/>
              <a:ext cx="213640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f</a:t>
              </a:r>
            </a:p>
          </p:txBody>
        </p:sp>
        <p:sp>
          <p:nvSpPr>
            <p:cNvPr id="251" name="TextBox 250">
              <a:extLst>
                <a:ext uri="{FF2B5EF4-FFF2-40B4-BE49-F238E27FC236}">
                  <a16:creationId xmlns:a16="http://schemas.microsoft.com/office/drawing/2014/main" id="{61F2B6C2-F6B2-4D04-8DAA-FF6D89D86A5A}"/>
                </a:ext>
              </a:extLst>
            </p:cNvPr>
            <p:cNvSpPr txBox="1"/>
            <p:nvPr/>
          </p:nvSpPr>
          <p:spPr>
            <a:xfrm>
              <a:off x="8032698" y="5042037"/>
              <a:ext cx="219792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a</a:t>
              </a:r>
            </a:p>
          </p:txBody>
        </p:sp>
        <p:sp>
          <p:nvSpPr>
            <p:cNvPr id="252" name="TextBox 251">
              <a:extLst>
                <a:ext uri="{FF2B5EF4-FFF2-40B4-BE49-F238E27FC236}">
                  <a16:creationId xmlns:a16="http://schemas.microsoft.com/office/drawing/2014/main" id="{11012783-7272-4F49-9AB2-07580C8EE75F}"/>
                </a:ext>
              </a:extLst>
            </p:cNvPr>
            <p:cNvSpPr txBox="1"/>
            <p:nvPr/>
          </p:nvSpPr>
          <p:spPr>
            <a:xfrm>
              <a:off x="8071087" y="5042037"/>
              <a:ext cx="225944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c</a:t>
              </a:r>
            </a:p>
          </p:txBody>
        </p:sp>
        <p:sp>
          <p:nvSpPr>
            <p:cNvPr id="253" name="TextBox 252">
              <a:extLst>
                <a:ext uri="{FF2B5EF4-FFF2-40B4-BE49-F238E27FC236}">
                  <a16:creationId xmlns:a16="http://schemas.microsoft.com/office/drawing/2014/main" id="{16DA64A8-9344-4556-8124-5274FD9219FC}"/>
                </a:ext>
              </a:extLst>
            </p:cNvPr>
            <p:cNvSpPr txBox="1"/>
            <p:nvPr/>
          </p:nvSpPr>
          <p:spPr>
            <a:xfrm>
              <a:off x="8109477" y="5042037"/>
              <a:ext cx="219792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e</a:t>
              </a:r>
            </a:p>
          </p:txBody>
        </p:sp>
        <p:sp>
          <p:nvSpPr>
            <p:cNvPr id="254" name="TextBox 253">
              <a:extLst>
                <a:ext uri="{FF2B5EF4-FFF2-40B4-BE49-F238E27FC236}">
                  <a16:creationId xmlns:a16="http://schemas.microsoft.com/office/drawing/2014/main" id="{EBFE9CBE-EC59-4DA9-88F6-4A43858D569F}"/>
                </a:ext>
              </a:extLst>
            </p:cNvPr>
            <p:cNvSpPr txBox="1"/>
            <p:nvPr/>
          </p:nvSpPr>
          <p:spPr>
            <a:xfrm>
              <a:off x="8147866" y="5042037"/>
              <a:ext cx="219792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s</a:t>
              </a:r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0CAF1F36-4A49-4947-9671-ED2B6378AE96}"/>
                </a:ext>
              </a:extLst>
            </p:cNvPr>
            <p:cNvSpPr/>
            <p:nvPr/>
          </p:nvSpPr>
          <p:spPr>
            <a:xfrm>
              <a:off x="7744671" y="5190611"/>
              <a:ext cx="569929" cy="293097"/>
            </a:xfrm>
            <a:custGeom>
              <a:avLst/>
              <a:gdLst>
                <a:gd name="connsiteX0" fmla="*/ 337 w 569929"/>
                <a:gd name="connsiteY0" fmla="*/ 49177 h 293097"/>
                <a:gd name="connsiteX1" fmla="*/ 49062 w 569929"/>
                <a:gd name="connsiteY1" fmla="*/ 453 h 293097"/>
                <a:gd name="connsiteX2" fmla="*/ 520804 w 569929"/>
                <a:gd name="connsiteY2" fmla="*/ 453 h 293097"/>
                <a:gd name="connsiteX3" fmla="*/ 570267 w 569929"/>
                <a:gd name="connsiteY3" fmla="*/ 49177 h 293097"/>
                <a:gd name="connsiteX4" fmla="*/ 570267 w 569929"/>
                <a:gd name="connsiteY4" fmla="*/ 244826 h 293097"/>
                <a:gd name="connsiteX5" fmla="*/ 520804 w 569929"/>
                <a:gd name="connsiteY5" fmla="*/ 293550 h 293097"/>
                <a:gd name="connsiteX6" fmla="*/ 49062 w 569929"/>
                <a:gd name="connsiteY6" fmla="*/ 293550 h 293097"/>
                <a:gd name="connsiteX7" fmla="*/ 337 w 569929"/>
                <a:gd name="connsiteY7" fmla="*/ 244826 h 293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69929" h="293097">
                  <a:moveTo>
                    <a:pt x="337" y="49177"/>
                  </a:moveTo>
                  <a:cubicBezTo>
                    <a:pt x="337" y="22600"/>
                    <a:pt x="22485" y="453"/>
                    <a:pt x="49062" y="453"/>
                  </a:cubicBezTo>
                  <a:lnTo>
                    <a:pt x="520804" y="453"/>
                  </a:lnTo>
                  <a:cubicBezTo>
                    <a:pt x="548119" y="453"/>
                    <a:pt x="570267" y="22600"/>
                    <a:pt x="570267" y="49177"/>
                  </a:cubicBezTo>
                  <a:lnTo>
                    <a:pt x="570267" y="244826"/>
                  </a:lnTo>
                  <a:cubicBezTo>
                    <a:pt x="570267" y="271403"/>
                    <a:pt x="548119" y="293550"/>
                    <a:pt x="520804" y="293550"/>
                  </a:cubicBezTo>
                  <a:lnTo>
                    <a:pt x="49062" y="293550"/>
                  </a:lnTo>
                  <a:cubicBezTo>
                    <a:pt x="22485" y="293550"/>
                    <a:pt x="337" y="271403"/>
                    <a:pt x="337" y="244826"/>
                  </a:cubicBezTo>
                </a:path>
              </a:pathLst>
            </a:custGeom>
            <a:solidFill>
              <a:srgbClr val="92D050"/>
            </a:solidFill>
            <a:ln w="7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34BD03F1-CEBC-45B8-9B82-CB302196BFCF}"/>
                </a:ext>
              </a:extLst>
            </p:cNvPr>
            <p:cNvSpPr/>
            <p:nvPr/>
          </p:nvSpPr>
          <p:spPr>
            <a:xfrm>
              <a:off x="7743194" y="5189146"/>
              <a:ext cx="572883" cy="296027"/>
            </a:xfrm>
            <a:custGeom>
              <a:avLst/>
              <a:gdLst>
                <a:gd name="connsiteX0" fmla="*/ 339 w 572883"/>
                <a:gd name="connsiteY0" fmla="*/ 50642 h 296027"/>
                <a:gd name="connsiteX1" fmla="*/ 339 w 572883"/>
                <a:gd name="connsiteY1" fmla="*/ 45480 h 296027"/>
                <a:gd name="connsiteX2" fmla="*/ 1076 w 572883"/>
                <a:gd name="connsiteY2" fmla="*/ 41051 h 296027"/>
                <a:gd name="connsiteX3" fmla="*/ 2552 w 572883"/>
                <a:gd name="connsiteY3" fmla="*/ 35889 h 296027"/>
                <a:gd name="connsiteX4" fmla="*/ 4029 w 572883"/>
                <a:gd name="connsiteY4" fmla="*/ 31459 h 296027"/>
                <a:gd name="connsiteX5" fmla="*/ 6244 w 572883"/>
                <a:gd name="connsiteY5" fmla="*/ 27030 h 296027"/>
                <a:gd name="connsiteX6" fmla="*/ 9198 w 572883"/>
                <a:gd name="connsiteY6" fmla="*/ 22600 h 296027"/>
                <a:gd name="connsiteX7" fmla="*/ 12150 w 572883"/>
                <a:gd name="connsiteY7" fmla="*/ 18903 h 296027"/>
                <a:gd name="connsiteX8" fmla="*/ 15103 w 572883"/>
                <a:gd name="connsiteY8" fmla="*/ 15206 h 296027"/>
                <a:gd name="connsiteX9" fmla="*/ 18794 w 572883"/>
                <a:gd name="connsiteY9" fmla="*/ 12259 h 296027"/>
                <a:gd name="connsiteX10" fmla="*/ 22486 w 572883"/>
                <a:gd name="connsiteY10" fmla="*/ 9312 h 296027"/>
                <a:gd name="connsiteX11" fmla="*/ 26916 w 572883"/>
                <a:gd name="connsiteY11" fmla="*/ 6347 h 296027"/>
                <a:gd name="connsiteX12" fmla="*/ 31345 w 572883"/>
                <a:gd name="connsiteY12" fmla="*/ 4132 h 296027"/>
                <a:gd name="connsiteX13" fmla="*/ 35775 w 572883"/>
                <a:gd name="connsiteY13" fmla="*/ 2667 h 296027"/>
                <a:gd name="connsiteX14" fmla="*/ 40942 w 572883"/>
                <a:gd name="connsiteY14" fmla="*/ 1918 h 296027"/>
                <a:gd name="connsiteX15" fmla="*/ 45371 w 572883"/>
                <a:gd name="connsiteY15" fmla="*/ 453 h 296027"/>
                <a:gd name="connsiteX16" fmla="*/ 527449 w 572883"/>
                <a:gd name="connsiteY16" fmla="*/ 453 h 296027"/>
                <a:gd name="connsiteX17" fmla="*/ 532618 w 572883"/>
                <a:gd name="connsiteY17" fmla="*/ 1918 h 296027"/>
                <a:gd name="connsiteX18" fmla="*/ 537785 w 572883"/>
                <a:gd name="connsiteY18" fmla="*/ 2667 h 296027"/>
                <a:gd name="connsiteX19" fmla="*/ 542214 w 572883"/>
                <a:gd name="connsiteY19" fmla="*/ 4132 h 296027"/>
                <a:gd name="connsiteX20" fmla="*/ 546644 w 572883"/>
                <a:gd name="connsiteY20" fmla="*/ 6347 h 296027"/>
                <a:gd name="connsiteX21" fmla="*/ 551073 w 572883"/>
                <a:gd name="connsiteY21" fmla="*/ 9312 h 296027"/>
                <a:gd name="connsiteX22" fmla="*/ 554765 w 572883"/>
                <a:gd name="connsiteY22" fmla="*/ 12259 h 296027"/>
                <a:gd name="connsiteX23" fmla="*/ 558455 w 572883"/>
                <a:gd name="connsiteY23" fmla="*/ 15206 h 296027"/>
                <a:gd name="connsiteX24" fmla="*/ 561409 w 572883"/>
                <a:gd name="connsiteY24" fmla="*/ 18903 h 296027"/>
                <a:gd name="connsiteX25" fmla="*/ 564362 w 572883"/>
                <a:gd name="connsiteY25" fmla="*/ 22600 h 296027"/>
                <a:gd name="connsiteX26" fmla="*/ 566577 w 572883"/>
                <a:gd name="connsiteY26" fmla="*/ 27030 h 296027"/>
                <a:gd name="connsiteX27" fmla="*/ 568791 w 572883"/>
                <a:gd name="connsiteY27" fmla="*/ 31459 h 296027"/>
                <a:gd name="connsiteX28" fmla="*/ 571006 w 572883"/>
                <a:gd name="connsiteY28" fmla="*/ 35889 h 296027"/>
                <a:gd name="connsiteX29" fmla="*/ 571744 w 572883"/>
                <a:gd name="connsiteY29" fmla="*/ 41051 h 296027"/>
                <a:gd name="connsiteX30" fmla="*/ 572483 w 572883"/>
                <a:gd name="connsiteY30" fmla="*/ 45480 h 296027"/>
                <a:gd name="connsiteX31" fmla="*/ 573221 w 572883"/>
                <a:gd name="connsiteY31" fmla="*/ 50642 h 296027"/>
                <a:gd name="connsiteX32" fmla="*/ 573221 w 572883"/>
                <a:gd name="connsiteY32" fmla="*/ 246291 h 296027"/>
                <a:gd name="connsiteX33" fmla="*/ 572483 w 572883"/>
                <a:gd name="connsiteY33" fmla="*/ 251452 h 296027"/>
                <a:gd name="connsiteX34" fmla="*/ 571744 w 572883"/>
                <a:gd name="connsiteY34" fmla="*/ 255882 h 296027"/>
                <a:gd name="connsiteX35" fmla="*/ 571006 w 572883"/>
                <a:gd name="connsiteY35" fmla="*/ 261044 h 296027"/>
                <a:gd name="connsiteX36" fmla="*/ 568791 w 572883"/>
                <a:gd name="connsiteY36" fmla="*/ 265473 h 296027"/>
                <a:gd name="connsiteX37" fmla="*/ 566577 w 572883"/>
                <a:gd name="connsiteY37" fmla="*/ 269903 h 296027"/>
                <a:gd name="connsiteX38" fmla="*/ 564362 w 572883"/>
                <a:gd name="connsiteY38" fmla="*/ 274332 h 296027"/>
                <a:gd name="connsiteX39" fmla="*/ 561409 w 572883"/>
                <a:gd name="connsiteY39" fmla="*/ 278029 h 296027"/>
                <a:gd name="connsiteX40" fmla="*/ 558455 w 572883"/>
                <a:gd name="connsiteY40" fmla="*/ 281727 h 296027"/>
                <a:gd name="connsiteX41" fmla="*/ 554765 w 572883"/>
                <a:gd name="connsiteY41" fmla="*/ 284674 h 296027"/>
                <a:gd name="connsiteX42" fmla="*/ 551073 w 572883"/>
                <a:gd name="connsiteY42" fmla="*/ 287621 h 296027"/>
                <a:gd name="connsiteX43" fmla="*/ 546644 w 572883"/>
                <a:gd name="connsiteY43" fmla="*/ 289836 h 296027"/>
                <a:gd name="connsiteX44" fmla="*/ 542214 w 572883"/>
                <a:gd name="connsiteY44" fmla="*/ 292050 h 296027"/>
                <a:gd name="connsiteX45" fmla="*/ 537785 w 572883"/>
                <a:gd name="connsiteY45" fmla="*/ 294265 h 296027"/>
                <a:gd name="connsiteX46" fmla="*/ 532618 w 572883"/>
                <a:gd name="connsiteY46" fmla="*/ 295015 h 296027"/>
                <a:gd name="connsiteX47" fmla="*/ 527449 w 572883"/>
                <a:gd name="connsiteY47" fmla="*/ 295748 h 296027"/>
                <a:gd name="connsiteX48" fmla="*/ 523021 w 572883"/>
                <a:gd name="connsiteY48" fmla="*/ 296480 h 296027"/>
                <a:gd name="connsiteX49" fmla="*/ 50539 w 572883"/>
                <a:gd name="connsiteY49" fmla="*/ 296480 h 296027"/>
                <a:gd name="connsiteX50" fmla="*/ 45371 w 572883"/>
                <a:gd name="connsiteY50" fmla="*/ 295748 h 296027"/>
                <a:gd name="connsiteX51" fmla="*/ 40942 w 572883"/>
                <a:gd name="connsiteY51" fmla="*/ 295015 h 296027"/>
                <a:gd name="connsiteX52" fmla="*/ 35775 w 572883"/>
                <a:gd name="connsiteY52" fmla="*/ 294265 h 296027"/>
                <a:gd name="connsiteX53" fmla="*/ 31345 w 572883"/>
                <a:gd name="connsiteY53" fmla="*/ 292050 h 296027"/>
                <a:gd name="connsiteX54" fmla="*/ 26914 w 572883"/>
                <a:gd name="connsiteY54" fmla="*/ 289836 h 296027"/>
                <a:gd name="connsiteX55" fmla="*/ 22486 w 572883"/>
                <a:gd name="connsiteY55" fmla="*/ 287621 h 296027"/>
                <a:gd name="connsiteX56" fmla="*/ 18794 w 572883"/>
                <a:gd name="connsiteY56" fmla="*/ 284674 h 296027"/>
                <a:gd name="connsiteX57" fmla="*/ 15103 w 572883"/>
                <a:gd name="connsiteY57" fmla="*/ 281727 h 296027"/>
                <a:gd name="connsiteX58" fmla="*/ 12150 w 572883"/>
                <a:gd name="connsiteY58" fmla="*/ 278029 h 296027"/>
                <a:gd name="connsiteX59" fmla="*/ 9198 w 572883"/>
                <a:gd name="connsiteY59" fmla="*/ 274332 h 296027"/>
                <a:gd name="connsiteX60" fmla="*/ 6244 w 572883"/>
                <a:gd name="connsiteY60" fmla="*/ 269903 h 296027"/>
                <a:gd name="connsiteX61" fmla="*/ 4029 w 572883"/>
                <a:gd name="connsiteY61" fmla="*/ 265473 h 296027"/>
                <a:gd name="connsiteX62" fmla="*/ 2552 w 572883"/>
                <a:gd name="connsiteY62" fmla="*/ 261044 h 296027"/>
                <a:gd name="connsiteX63" fmla="*/ 1076 w 572883"/>
                <a:gd name="connsiteY63" fmla="*/ 255882 h 296027"/>
                <a:gd name="connsiteX64" fmla="*/ 337 w 572883"/>
                <a:gd name="connsiteY64" fmla="*/ 251452 h 296027"/>
                <a:gd name="connsiteX65" fmla="*/ 337 w 572883"/>
                <a:gd name="connsiteY65" fmla="*/ 246291 h 296027"/>
                <a:gd name="connsiteX66" fmla="*/ 3291 w 572883"/>
                <a:gd name="connsiteY66" fmla="*/ 246291 h 296027"/>
                <a:gd name="connsiteX67" fmla="*/ 3291 w 572883"/>
                <a:gd name="connsiteY67" fmla="*/ 245541 h 296027"/>
                <a:gd name="connsiteX68" fmla="*/ 4029 w 572883"/>
                <a:gd name="connsiteY68" fmla="*/ 250720 h 296027"/>
                <a:gd name="connsiteX69" fmla="*/ 3291 w 572883"/>
                <a:gd name="connsiteY69" fmla="*/ 250720 h 296027"/>
                <a:gd name="connsiteX70" fmla="*/ 4768 w 572883"/>
                <a:gd name="connsiteY70" fmla="*/ 255882 h 296027"/>
                <a:gd name="connsiteX71" fmla="*/ 4768 w 572883"/>
                <a:gd name="connsiteY71" fmla="*/ 255149 h 296027"/>
                <a:gd name="connsiteX72" fmla="*/ 5506 w 572883"/>
                <a:gd name="connsiteY72" fmla="*/ 260311 h 296027"/>
                <a:gd name="connsiteX73" fmla="*/ 5506 w 572883"/>
                <a:gd name="connsiteY73" fmla="*/ 259579 h 296027"/>
                <a:gd name="connsiteX74" fmla="*/ 6983 w 572883"/>
                <a:gd name="connsiteY74" fmla="*/ 264741 h 296027"/>
                <a:gd name="connsiteX75" fmla="*/ 6983 w 572883"/>
                <a:gd name="connsiteY75" fmla="*/ 264008 h 296027"/>
                <a:gd name="connsiteX76" fmla="*/ 9198 w 572883"/>
                <a:gd name="connsiteY76" fmla="*/ 268438 h 296027"/>
                <a:gd name="connsiteX77" fmla="*/ 9198 w 572883"/>
                <a:gd name="connsiteY77" fmla="*/ 268438 h 296027"/>
                <a:gd name="connsiteX78" fmla="*/ 11412 w 572883"/>
                <a:gd name="connsiteY78" fmla="*/ 272135 h 296027"/>
                <a:gd name="connsiteX79" fmla="*/ 11412 w 572883"/>
                <a:gd name="connsiteY79" fmla="*/ 272135 h 296027"/>
                <a:gd name="connsiteX80" fmla="*/ 14365 w 572883"/>
                <a:gd name="connsiteY80" fmla="*/ 275815 h 296027"/>
                <a:gd name="connsiteX81" fmla="*/ 14365 w 572883"/>
                <a:gd name="connsiteY81" fmla="*/ 275815 h 296027"/>
                <a:gd name="connsiteX82" fmla="*/ 17317 w 572883"/>
                <a:gd name="connsiteY82" fmla="*/ 279512 h 296027"/>
                <a:gd name="connsiteX83" fmla="*/ 17317 w 572883"/>
                <a:gd name="connsiteY83" fmla="*/ 279512 h 296027"/>
                <a:gd name="connsiteX84" fmla="*/ 21009 w 572883"/>
                <a:gd name="connsiteY84" fmla="*/ 282459 h 296027"/>
                <a:gd name="connsiteX85" fmla="*/ 20272 w 572883"/>
                <a:gd name="connsiteY85" fmla="*/ 282459 h 296027"/>
                <a:gd name="connsiteX86" fmla="*/ 24701 w 572883"/>
                <a:gd name="connsiteY86" fmla="*/ 285423 h 296027"/>
                <a:gd name="connsiteX87" fmla="*/ 23962 w 572883"/>
                <a:gd name="connsiteY87" fmla="*/ 285423 h 296027"/>
                <a:gd name="connsiteX88" fmla="*/ 28391 w 572883"/>
                <a:gd name="connsiteY88" fmla="*/ 287638 h 296027"/>
                <a:gd name="connsiteX89" fmla="*/ 28391 w 572883"/>
                <a:gd name="connsiteY89" fmla="*/ 287638 h 296027"/>
                <a:gd name="connsiteX90" fmla="*/ 32083 w 572883"/>
                <a:gd name="connsiteY90" fmla="*/ 289853 h 296027"/>
                <a:gd name="connsiteX91" fmla="*/ 32083 w 572883"/>
                <a:gd name="connsiteY91" fmla="*/ 289103 h 296027"/>
                <a:gd name="connsiteX92" fmla="*/ 36512 w 572883"/>
                <a:gd name="connsiteY92" fmla="*/ 291318 h 296027"/>
                <a:gd name="connsiteX93" fmla="*/ 36512 w 572883"/>
                <a:gd name="connsiteY93" fmla="*/ 291318 h 296027"/>
                <a:gd name="connsiteX94" fmla="*/ 40942 w 572883"/>
                <a:gd name="connsiteY94" fmla="*/ 292068 h 296027"/>
                <a:gd name="connsiteX95" fmla="*/ 40942 w 572883"/>
                <a:gd name="connsiteY95" fmla="*/ 292068 h 296027"/>
                <a:gd name="connsiteX96" fmla="*/ 46109 w 572883"/>
                <a:gd name="connsiteY96" fmla="*/ 292800 h 296027"/>
                <a:gd name="connsiteX97" fmla="*/ 46109 w 572883"/>
                <a:gd name="connsiteY97" fmla="*/ 292800 h 296027"/>
                <a:gd name="connsiteX98" fmla="*/ 50539 w 572883"/>
                <a:gd name="connsiteY98" fmla="*/ 293533 h 296027"/>
                <a:gd name="connsiteX99" fmla="*/ 522281 w 572883"/>
                <a:gd name="connsiteY99" fmla="*/ 293533 h 296027"/>
                <a:gd name="connsiteX100" fmla="*/ 527450 w 572883"/>
                <a:gd name="connsiteY100" fmla="*/ 292800 h 296027"/>
                <a:gd name="connsiteX101" fmla="*/ 527450 w 572883"/>
                <a:gd name="connsiteY101" fmla="*/ 292800 h 296027"/>
                <a:gd name="connsiteX102" fmla="*/ 531880 w 572883"/>
                <a:gd name="connsiteY102" fmla="*/ 292068 h 296027"/>
                <a:gd name="connsiteX103" fmla="*/ 531880 w 572883"/>
                <a:gd name="connsiteY103" fmla="*/ 292068 h 296027"/>
                <a:gd name="connsiteX104" fmla="*/ 537047 w 572883"/>
                <a:gd name="connsiteY104" fmla="*/ 291318 h 296027"/>
                <a:gd name="connsiteX105" fmla="*/ 536309 w 572883"/>
                <a:gd name="connsiteY105" fmla="*/ 291318 h 296027"/>
                <a:gd name="connsiteX106" fmla="*/ 541477 w 572883"/>
                <a:gd name="connsiteY106" fmla="*/ 289103 h 296027"/>
                <a:gd name="connsiteX107" fmla="*/ 540739 w 572883"/>
                <a:gd name="connsiteY107" fmla="*/ 289853 h 296027"/>
                <a:gd name="connsiteX108" fmla="*/ 545168 w 572883"/>
                <a:gd name="connsiteY108" fmla="*/ 287638 h 296027"/>
                <a:gd name="connsiteX109" fmla="*/ 545168 w 572883"/>
                <a:gd name="connsiteY109" fmla="*/ 287638 h 296027"/>
                <a:gd name="connsiteX110" fmla="*/ 548859 w 572883"/>
                <a:gd name="connsiteY110" fmla="*/ 285423 h 296027"/>
                <a:gd name="connsiteX111" fmla="*/ 548859 w 572883"/>
                <a:gd name="connsiteY111" fmla="*/ 285423 h 296027"/>
                <a:gd name="connsiteX112" fmla="*/ 552550 w 572883"/>
                <a:gd name="connsiteY112" fmla="*/ 282459 h 296027"/>
                <a:gd name="connsiteX113" fmla="*/ 552550 w 572883"/>
                <a:gd name="connsiteY113" fmla="*/ 282459 h 296027"/>
                <a:gd name="connsiteX114" fmla="*/ 556242 w 572883"/>
                <a:gd name="connsiteY114" fmla="*/ 279512 h 296027"/>
                <a:gd name="connsiteX115" fmla="*/ 556242 w 572883"/>
                <a:gd name="connsiteY115" fmla="*/ 279512 h 296027"/>
                <a:gd name="connsiteX116" fmla="*/ 559195 w 572883"/>
                <a:gd name="connsiteY116" fmla="*/ 275815 h 296027"/>
                <a:gd name="connsiteX117" fmla="*/ 559195 w 572883"/>
                <a:gd name="connsiteY117" fmla="*/ 275815 h 296027"/>
                <a:gd name="connsiteX118" fmla="*/ 562147 w 572883"/>
                <a:gd name="connsiteY118" fmla="*/ 272135 h 296027"/>
                <a:gd name="connsiteX119" fmla="*/ 562147 w 572883"/>
                <a:gd name="connsiteY119" fmla="*/ 272135 h 296027"/>
                <a:gd name="connsiteX120" fmla="*/ 564362 w 572883"/>
                <a:gd name="connsiteY120" fmla="*/ 268438 h 296027"/>
                <a:gd name="connsiteX121" fmla="*/ 564362 w 572883"/>
                <a:gd name="connsiteY121" fmla="*/ 268438 h 296027"/>
                <a:gd name="connsiteX122" fmla="*/ 565839 w 572883"/>
                <a:gd name="connsiteY122" fmla="*/ 264008 h 296027"/>
                <a:gd name="connsiteX123" fmla="*/ 565839 w 572883"/>
                <a:gd name="connsiteY123" fmla="*/ 264741 h 296027"/>
                <a:gd name="connsiteX124" fmla="*/ 568054 w 572883"/>
                <a:gd name="connsiteY124" fmla="*/ 259579 h 296027"/>
                <a:gd name="connsiteX125" fmla="*/ 568054 w 572883"/>
                <a:gd name="connsiteY125" fmla="*/ 260311 h 296027"/>
                <a:gd name="connsiteX126" fmla="*/ 568791 w 572883"/>
                <a:gd name="connsiteY126" fmla="*/ 255149 h 296027"/>
                <a:gd name="connsiteX127" fmla="*/ 568791 w 572883"/>
                <a:gd name="connsiteY127" fmla="*/ 255882 h 296027"/>
                <a:gd name="connsiteX128" fmla="*/ 569531 w 572883"/>
                <a:gd name="connsiteY128" fmla="*/ 250720 h 296027"/>
                <a:gd name="connsiteX129" fmla="*/ 569531 w 572883"/>
                <a:gd name="connsiteY129" fmla="*/ 245541 h 296027"/>
                <a:gd name="connsiteX130" fmla="*/ 569531 w 572883"/>
                <a:gd name="connsiteY130" fmla="*/ 246291 h 296027"/>
                <a:gd name="connsiteX131" fmla="*/ 569531 w 572883"/>
                <a:gd name="connsiteY131" fmla="*/ 50642 h 296027"/>
                <a:gd name="connsiteX132" fmla="*/ 569531 w 572883"/>
                <a:gd name="connsiteY132" fmla="*/ 46213 h 296027"/>
                <a:gd name="connsiteX133" fmla="*/ 569531 w 572883"/>
                <a:gd name="connsiteY133" fmla="*/ 46213 h 296027"/>
                <a:gd name="connsiteX134" fmla="*/ 568791 w 572883"/>
                <a:gd name="connsiteY134" fmla="*/ 41051 h 296027"/>
                <a:gd name="connsiteX135" fmla="*/ 568791 w 572883"/>
                <a:gd name="connsiteY135" fmla="*/ 41783 h 296027"/>
                <a:gd name="connsiteX136" fmla="*/ 568054 w 572883"/>
                <a:gd name="connsiteY136" fmla="*/ 36621 h 296027"/>
                <a:gd name="connsiteX137" fmla="*/ 568054 w 572883"/>
                <a:gd name="connsiteY137" fmla="*/ 36621 h 296027"/>
                <a:gd name="connsiteX138" fmla="*/ 565839 w 572883"/>
                <a:gd name="connsiteY138" fmla="*/ 32192 h 296027"/>
                <a:gd name="connsiteX139" fmla="*/ 565839 w 572883"/>
                <a:gd name="connsiteY139" fmla="*/ 32192 h 296027"/>
                <a:gd name="connsiteX140" fmla="*/ 564362 w 572883"/>
                <a:gd name="connsiteY140" fmla="*/ 28495 h 296027"/>
                <a:gd name="connsiteX141" fmla="*/ 564362 w 572883"/>
                <a:gd name="connsiteY141" fmla="*/ 28495 h 296027"/>
                <a:gd name="connsiteX142" fmla="*/ 562147 w 572883"/>
                <a:gd name="connsiteY142" fmla="*/ 24065 h 296027"/>
                <a:gd name="connsiteX143" fmla="*/ 562147 w 572883"/>
                <a:gd name="connsiteY143" fmla="*/ 24815 h 296027"/>
                <a:gd name="connsiteX144" fmla="*/ 559195 w 572883"/>
                <a:gd name="connsiteY144" fmla="*/ 20385 h 296027"/>
                <a:gd name="connsiteX145" fmla="*/ 559195 w 572883"/>
                <a:gd name="connsiteY145" fmla="*/ 21118 h 296027"/>
                <a:gd name="connsiteX146" fmla="*/ 556242 w 572883"/>
                <a:gd name="connsiteY146" fmla="*/ 17421 h 296027"/>
                <a:gd name="connsiteX147" fmla="*/ 556242 w 572883"/>
                <a:gd name="connsiteY147" fmla="*/ 17421 h 296027"/>
                <a:gd name="connsiteX148" fmla="*/ 552550 w 572883"/>
                <a:gd name="connsiteY148" fmla="*/ 14474 h 296027"/>
                <a:gd name="connsiteX149" fmla="*/ 552550 w 572883"/>
                <a:gd name="connsiteY149" fmla="*/ 14474 h 296027"/>
                <a:gd name="connsiteX150" fmla="*/ 548859 w 572883"/>
                <a:gd name="connsiteY150" fmla="*/ 11526 h 296027"/>
                <a:gd name="connsiteX151" fmla="*/ 548859 w 572883"/>
                <a:gd name="connsiteY151" fmla="*/ 11526 h 296027"/>
                <a:gd name="connsiteX152" fmla="*/ 545168 w 572883"/>
                <a:gd name="connsiteY152" fmla="*/ 9312 h 296027"/>
                <a:gd name="connsiteX153" fmla="*/ 545168 w 572883"/>
                <a:gd name="connsiteY153" fmla="*/ 9312 h 296027"/>
                <a:gd name="connsiteX154" fmla="*/ 540739 w 572883"/>
                <a:gd name="connsiteY154" fmla="*/ 7097 h 296027"/>
                <a:gd name="connsiteX155" fmla="*/ 541477 w 572883"/>
                <a:gd name="connsiteY155" fmla="*/ 7097 h 296027"/>
                <a:gd name="connsiteX156" fmla="*/ 536309 w 572883"/>
                <a:gd name="connsiteY156" fmla="*/ 5614 h 296027"/>
                <a:gd name="connsiteX157" fmla="*/ 537047 w 572883"/>
                <a:gd name="connsiteY157" fmla="*/ 5614 h 296027"/>
                <a:gd name="connsiteX158" fmla="*/ 531880 w 572883"/>
                <a:gd name="connsiteY158" fmla="*/ 4882 h 296027"/>
                <a:gd name="connsiteX159" fmla="*/ 531880 w 572883"/>
                <a:gd name="connsiteY159" fmla="*/ 4882 h 296027"/>
                <a:gd name="connsiteX160" fmla="*/ 527450 w 572883"/>
                <a:gd name="connsiteY160" fmla="*/ 4132 h 296027"/>
                <a:gd name="connsiteX161" fmla="*/ 527450 w 572883"/>
                <a:gd name="connsiteY161" fmla="*/ 4132 h 296027"/>
                <a:gd name="connsiteX162" fmla="*/ 522281 w 572883"/>
                <a:gd name="connsiteY162" fmla="*/ 3400 h 296027"/>
                <a:gd name="connsiteX163" fmla="*/ 50539 w 572883"/>
                <a:gd name="connsiteY163" fmla="*/ 3400 h 296027"/>
                <a:gd name="connsiteX164" fmla="*/ 46109 w 572883"/>
                <a:gd name="connsiteY164" fmla="*/ 4132 h 296027"/>
                <a:gd name="connsiteX165" fmla="*/ 46109 w 572883"/>
                <a:gd name="connsiteY165" fmla="*/ 4132 h 296027"/>
                <a:gd name="connsiteX166" fmla="*/ 40942 w 572883"/>
                <a:gd name="connsiteY166" fmla="*/ 4882 h 296027"/>
                <a:gd name="connsiteX167" fmla="*/ 40942 w 572883"/>
                <a:gd name="connsiteY167" fmla="*/ 4882 h 296027"/>
                <a:gd name="connsiteX168" fmla="*/ 36512 w 572883"/>
                <a:gd name="connsiteY168" fmla="*/ 5614 h 296027"/>
                <a:gd name="connsiteX169" fmla="*/ 36512 w 572883"/>
                <a:gd name="connsiteY169" fmla="*/ 5614 h 296027"/>
                <a:gd name="connsiteX170" fmla="*/ 32083 w 572883"/>
                <a:gd name="connsiteY170" fmla="*/ 7097 h 296027"/>
                <a:gd name="connsiteX171" fmla="*/ 32083 w 572883"/>
                <a:gd name="connsiteY171" fmla="*/ 7097 h 296027"/>
                <a:gd name="connsiteX172" fmla="*/ 28391 w 572883"/>
                <a:gd name="connsiteY172" fmla="*/ 9312 h 296027"/>
                <a:gd name="connsiteX173" fmla="*/ 28391 w 572883"/>
                <a:gd name="connsiteY173" fmla="*/ 9312 h 296027"/>
                <a:gd name="connsiteX174" fmla="*/ 23962 w 572883"/>
                <a:gd name="connsiteY174" fmla="*/ 11526 h 296027"/>
                <a:gd name="connsiteX175" fmla="*/ 24699 w 572883"/>
                <a:gd name="connsiteY175" fmla="*/ 11526 h 296027"/>
                <a:gd name="connsiteX176" fmla="*/ 20270 w 572883"/>
                <a:gd name="connsiteY176" fmla="*/ 14474 h 296027"/>
                <a:gd name="connsiteX177" fmla="*/ 21009 w 572883"/>
                <a:gd name="connsiteY177" fmla="*/ 14474 h 296027"/>
                <a:gd name="connsiteX178" fmla="*/ 17317 w 572883"/>
                <a:gd name="connsiteY178" fmla="*/ 17421 h 296027"/>
                <a:gd name="connsiteX179" fmla="*/ 17317 w 572883"/>
                <a:gd name="connsiteY179" fmla="*/ 17421 h 296027"/>
                <a:gd name="connsiteX180" fmla="*/ 14365 w 572883"/>
                <a:gd name="connsiteY180" fmla="*/ 21118 h 296027"/>
                <a:gd name="connsiteX181" fmla="*/ 14365 w 572883"/>
                <a:gd name="connsiteY181" fmla="*/ 20385 h 296027"/>
                <a:gd name="connsiteX182" fmla="*/ 11411 w 572883"/>
                <a:gd name="connsiteY182" fmla="*/ 24815 h 296027"/>
                <a:gd name="connsiteX183" fmla="*/ 11411 w 572883"/>
                <a:gd name="connsiteY183" fmla="*/ 24065 h 296027"/>
                <a:gd name="connsiteX184" fmla="*/ 9196 w 572883"/>
                <a:gd name="connsiteY184" fmla="*/ 28495 h 296027"/>
                <a:gd name="connsiteX185" fmla="*/ 9196 w 572883"/>
                <a:gd name="connsiteY185" fmla="*/ 28495 h 296027"/>
                <a:gd name="connsiteX186" fmla="*/ 6981 w 572883"/>
                <a:gd name="connsiteY186" fmla="*/ 32192 h 296027"/>
                <a:gd name="connsiteX187" fmla="*/ 6981 w 572883"/>
                <a:gd name="connsiteY187" fmla="*/ 32192 h 296027"/>
                <a:gd name="connsiteX188" fmla="*/ 5506 w 572883"/>
                <a:gd name="connsiteY188" fmla="*/ 36621 h 296027"/>
                <a:gd name="connsiteX189" fmla="*/ 5506 w 572883"/>
                <a:gd name="connsiteY189" fmla="*/ 36621 h 296027"/>
                <a:gd name="connsiteX190" fmla="*/ 4766 w 572883"/>
                <a:gd name="connsiteY190" fmla="*/ 41783 h 296027"/>
                <a:gd name="connsiteX191" fmla="*/ 4766 w 572883"/>
                <a:gd name="connsiteY191" fmla="*/ 41051 h 296027"/>
                <a:gd name="connsiteX192" fmla="*/ 3291 w 572883"/>
                <a:gd name="connsiteY192" fmla="*/ 46213 h 296027"/>
                <a:gd name="connsiteX193" fmla="*/ 4029 w 572883"/>
                <a:gd name="connsiteY193" fmla="*/ 46213 h 296027"/>
                <a:gd name="connsiteX194" fmla="*/ 3291 w 572883"/>
                <a:gd name="connsiteY194" fmla="*/ 50642 h 296027"/>
                <a:gd name="connsiteX195" fmla="*/ 3291 w 572883"/>
                <a:gd name="connsiteY195" fmla="*/ 50642 h 296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</a:cxnLst>
              <a:rect l="l" t="t" r="r" b="b"/>
              <a:pathLst>
                <a:path w="572883" h="296027">
                  <a:moveTo>
                    <a:pt x="339" y="50642"/>
                  </a:moveTo>
                  <a:lnTo>
                    <a:pt x="339" y="45480"/>
                  </a:lnTo>
                  <a:lnTo>
                    <a:pt x="1076" y="41051"/>
                  </a:lnTo>
                  <a:lnTo>
                    <a:pt x="2552" y="35889"/>
                  </a:lnTo>
                  <a:lnTo>
                    <a:pt x="4029" y="31459"/>
                  </a:lnTo>
                  <a:lnTo>
                    <a:pt x="6244" y="27030"/>
                  </a:lnTo>
                  <a:lnTo>
                    <a:pt x="9198" y="22600"/>
                  </a:lnTo>
                  <a:lnTo>
                    <a:pt x="12150" y="18903"/>
                  </a:lnTo>
                  <a:lnTo>
                    <a:pt x="15103" y="15206"/>
                  </a:lnTo>
                  <a:lnTo>
                    <a:pt x="18794" y="12259"/>
                  </a:lnTo>
                  <a:lnTo>
                    <a:pt x="22486" y="9312"/>
                  </a:lnTo>
                  <a:lnTo>
                    <a:pt x="26916" y="6347"/>
                  </a:lnTo>
                  <a:lnTo>
                    <a:pt x="31345" y="4132"/>
                  </a:lnTo>
                  <a:lnTo>
                    <a:pt x="35775" y="2667"/>
                  </a:lnTo>
                  <a:lnTo>
                    <a:pt x="40942" y="1918"/>
                  </a:lnTo>
                  <a:lnTo>
                    <a:pt x="45371" y="453"/>
                  </a:lnTo>
                  <a:lnTo>
                    <a:pt x="527449" y="453"/>
                  </a:lnTo>
                  <a:lnTo>
                    <a:pt x="532618" y="1918"/>
                  </a:lnTo>
                  <a:lnTo>
                    <a:pt x="537785" y="2667"/>
                  </a:lnTo>
                  <a:lnTo>
                    <a:pt x="542214" y="4132"/>
                  </a:lnTo>
                  <a:lnTo>
                    <a:pt x="546644" y="6347"/>
                  </a:lnTo>
                  <a:lnTo>
                    <a:pt x="551073" y="9312"/>
                  </a:lnTo>
                  <a:lnTo>
                    <a:pt x="554765" y="12259"/>
                  </a:lnTo>
                  <a:lnTo>
                    <a:pt x="558455" y="15206"/>
                  </a:lnTo>
                  <a:lnTo>
                    <a:pt x="561409" y="18903"/>
                  </a:lnTo>
                  <a:lnTo>
                    <a:pt x="564362" y="22600"/>
                  </a:lnTo>
                  <a:lnTo>
                    <a:pt x="566577" y="27030"/>
                  </a:lnTo>
                  <a:lnTo>
                    <a:pt x="568791" y="31459"/>
                  </a:lnTo>
                  <a:lnTo>
                    <a:pt x="571006" y="35889"/>
                  </a:lnTo>
                  <a:lnTo>
                    <a:pt x="571744" y="41051"/>
                  </a:lnTo>
                  <a:lnTo>
                    <a:pt x="572483" y="45480"/>
                  </a:lnTo>
                  <a:lnTo>
                    <a:pt x="573221" y="50642"/>
                  </a:lnTo>
                  <a:lnTo>
                    <a:pt x="573221" y="246291"/>
                  </a:lnTo>
                  <a:lnTo>
                    <a:pt x="572483" y="251452"/>
                  </a:lnTo>
                  <a:lnTo>
                    <a:pt x="571744" y="255882"/>
                  </a:lnTo>
                  <a:lnTo>
                    <a:pt x="571006" y="261044"/>
                  </a:lnTo>
                  <a:lnTo>
                    <a:pt x="568791" y="265473"/>
                  </a:lnTo>
                  <a:lnTo>
                    <a:pt x="566577" y="269903"/>
                  </a:lnTo>
                  <a:lnTo>
                    <a:pt x="564362" y="274332"/>
                  </a:lnTo>
                  <a:lnTo>
                    <a:pt x="561409" y="278029"/>
                  </a:lnTo>
                  <a:lnTo>
                    <a:pt x="558455" y="281727"/>
                  </a:lnTo>
                  <a:lnTo>
                    <a:pt x="554765" y="284674"/>
                  </a:lnTo>
                  <a:lnTo>
                    <a:pt x="551073" y="287621"/>
                  </a:lnTo>
                  <a:lnTo>
                    <a:pt x="546644" y="289836"/>
                  </a:lnTo>
                  <a:lnTo>
                    <a:pt x="542214" y="292050"/>
                  </a:lnTo>
                  <a:lnTo>
                    <a:pt x="537785" y="294265"/>
                  </a:lnTo>
                  <a:lnTo>
                    <a:pt x="532618" y="295015"/>
                  </a:lnTo>
                  <a:lnTo>
                    <a:pt x="527449" y="295748"/>
                  </a:lnTo>
                  <a:lnTo>
                    <a:pt x="523021" y="296480"/>
                  </a:lnTo>
                  <a:lnTo>
                    <a:pt x="50539" y="296480"/>
                  </a:lnTo>
                  <a:lnTo>
                    <a:pt x="45371" y="295748"/>
                  </a:lnTo>
                  <a:lnTo>
                    <a:pt x="40942" y="295015"/>
                  </a:lnTo>
                  <a:lnTo>
                    <a:pt x="35775" y="294265"/>
                  </a:lnTo>
                  <a:lnTo>
                    <a:pt x="31345" y="292050"/>
                  </a:lnTo>
                  <a:lnTo>
                    <a:pt x="26914" y="289836"/>
                  </a:lnTo>
                  <a:lnTo>
                    <a:pt x="22486" y="287621"/>
                  </a:lnTo>
                  <a:lnTo>
                    <a:pt x="18794" y="284674"/>
                  </a:lnTo>
                  <a:lnTo>
                    <a:pt x="15103" y="281727"/>
                  </a:lnTo>
                  <a:lnTo>
                    <a:pt x="12150" y="278029"/>
                  </a:lnTo>
                  <a:lnTo>
                    <a:pt x="9198" y="274332"/>
                  </a:lnTo>
                  <a:lnTo>
                    <a:pt x="6244" y="269903"/>
                  </a:lnTo>
                  <a:lnTo>
                    <a:pt x="4029" y="265473"/>
                  </a:lnTo>
                  <a:lnTo>
                    <a:pt x="2552" y="261044"/>
                  </a:lnTo>
                  <a:lnTo>
                    <a:pt x="1076" y="255882"/>
                  </a:lnTo>
                  <a:lnTo>
                    <a:pt x="337" y="251452"/>
                  </a:lnTo>
                  <a:lnTo>
                    <a:pt x="337" y="246291"/>
                  </a:lnTo>
                  <a:close/>
                  <a:moveTo>
                    <a:pt x="3291" y="246291"/>
                  </a:moveTo>
                  <a:lnTo>
                    <a:pt x="3291" y="245541"/>
                  </a:lnTo>
                  <a:lnTo>
                    <a:pt x="4029" y="250720"/>
                  </a:lnTo>
                  <a:lnTo>
                    <a:pt x="3291" y="250720"/>
                  </a:lnTo>
                  <a:lnTo>
                    <a:pt x="4768" y="255882"/>
                  </a:lnTo>
                  <a:lnTo>
                    <a:pt x="4768" y="255149"/>
                  </a:lnTo>
                  <a:lnTo>
                    <a:pt x="5506" y="260311"/>
                  </a:lnTo>
                  <a:lnTo>
                    <a:pt x="5506" y="259579"/>
                  </a:lnTo>
                  <a:lnTo>
                    <a:pt x="6983" y="264741"/>
                  </a:lnTo>
                  <a:lnTo>
                    <a:pt x="6983" y="264008"/>
                  </a:lnTo>
                  <a:lnTo>
                    <a:pt x="9198" y="268438"/>
                  </a:lnTo>
                  <a:lnTo>
                    <a:pt x="9198" y="268438"/>
                  </a:lnTo>
                  <a:lnTo>
                    <a:pt x="11412" y="272135"/>
                  </a:lnTo>
                  <a:lnTo>
                    <a:pt x="11412" y="272135"/>
                  </a:lnTo>
                  <a:lnTo>
                    <a:pt x="14365" y="275815"/>
                  </a:lnTo>
                  <a:lnTo>
                    <a:pt x="14365" y="275815"/>
                  </a:lnTo>
                  <a:lnTo>
                    <a:pt x="17317" y="279512"/>
                  </a:lnTo>
                  <a:lnTo>
                    <a:pt x="17317" y="279512"/>
                  </a:lnTo>
                  <a:lnTo>
                    <a:pt x="21009" y="282459"/>
                  </a:lnTo>
                  <a:lnTo>
                    <a:pt x="20272" y="282459"/>
                  </a:lnTo>
                  <a:lnTo>
                    <a:pt x="24701" y="285423"/>
                  </a:lnTo>
                  <a:lnTo>
                    <a:pt x="23962" y="285423"/>
                  </a:lnTo>
                  <a:lnTo>
                    <a:pt x="28391" y="287638"/>
                  </a:lnTo>
                  <a:lnTo>
                    <a:pt x="28391" y="287638"/>
                  </a:lnTo>
                  <a:lnTo>
                    <a:pt x="32083" y="289853"/>
                  </a:lnTo>
                  <a:lnTo>
                    <a:pt x="32083" y="289103"/>
                  </a:lnTo>
                  <a:lnTo>
                    <a:pt x="36512" y="291318"/>
                  </a:lnTo>
                  <a:lnTo>
                    <a:pt x="36512" y="291318"/>
                  </a:lnTo>
                  <a:lnTo>
                    <a:pt x="40942" y="292068"/>
                  </a:lnTo>
                  <a:lnTo>
                    <a:pt x="40942" y="292068"/>
                  </a:lnTo>
                  <a:lnTo>
                    <a:pt x="46109" y="292800"/>
                  </a:lnTo>
                  <a:lnTo>
                    <a:pt x="46109" y="292800"/>
                  </a:lnTo>
                  <a:lnTo>
                    <a:pt x="50539" y="293533"/>
                  </a:lnTo>
                  <a:lnTo>
                    <a:pt x="522281" y="293533"/>
                  </a:lnTo>
                  <a:lnTo>
                    <a:pt x="527450" y="292800"/>
                  </a:lnTo>
                  <a:lnTo>
                    <a:pt x="527450" y="292800"/>
                  </a:lnTo>
                  <a:lnTo>
                    <a:pt x="531880" y="292068"/>
                  </a:lnTo>
                  <a:lnTo>
                    <a:pt x="531880" y="292068"/>
                  </a:lnTo>
                  <a:lnTo>
                    <a:pt x="537047" y="291318"/>
                  </a:lnTo>
                  <a:lnTo>
                    <a:pt x="536309" y="291318"/>
                  </a:lnTo>
                  <a:lnTo>
                    <a:pt x="541477" y="289103"/>
                  </a:lnTo>
                  <a:lnTo>
                    <a:pt x="540739" y="289853"/>
                  </a:lnTo>
                  <a:lnTo>
                    <a:pt x="545168" y="287638"/>
                  </a:lnTo>
                  <a:lnTo>
                    <a:pt x="545168" y="287638"/>
                  </a:lnTo>
                  <a:lnTo>
                    <a:pt x="548859" y="285423"/>
                  </a:lnTo>
                  <a:lnTo>
                    <a:pt x="548859" y="285423"/>
                  </a:lnTo>
                  <a:lnTo>
                    <a:pt x="552550" y="282459"/>
                  </a:lnTo>
                  <a:lnTo>
                    <a:pt x="552550" y="282459"/>
                  </a:lnTo>
                  <a:lnTo>
                    <a:pt x="556242" y="279512"/>
                  </a:lnTo>
                  <a:lnTo>
                    <a:pt x="556242" y="279512"/>
                  </a:lnTo>
                  <a:lnTo>
                    <a:pt x="559195" y="275815"/>
                  </a:lnTo>
                  <a:lnTo>
                    <a:pt x="559195" y="275815"/>
                  </a:lnTo>
                  <a:lnTo>
                    <a:pt x="562147" y="272135"/>
                  </a:lnTo>
                  <a:lnTo>
                    <a:pt x="562147" y="272135"/>
                  </a:lnTo>
                  <a:lnTo>
                    <a:pt x="564362" y="268438"/>
                  </a:lnTo>
                  <a:lnTo>
                    <a:pt x="564362" y="268438"/>
                  </a:lnTo>
                  <a:lnTo>
                    <a:pt x="565839" y="264008"/>
                  </a:lnTo>
                  <a:lnTo>
                    <a:pt x="565839" y="264741"/>
                  </a:lnTo>
                  <a:lnTo>
                    <a:pt x="568054" y="259579"/>
                  </a:lnTo>
                  <a:lnTo>
                    <a:pt x="568054" y="260311"/>
                  </a:lnTo>
                  <a:lnTo>
                    <a:pt x="568791" y="255149"/>
                  </a:lnTo>
                  <a:lnTo>
                    <a:pt x="568791" y="255882"/>
                  </a:lnTo>
                  <a:lnTo>
                    <a:pt x="569531" y="250720"/>
                  </a:lnTo>
                  <a:lnTo>
                    <a:pt x="569531" y="245541"/>
                  </a:lnTo>
                  <a:lnTo>
                    <a:pt x="569531" y="246291"/>
                  </a:lnTo>
                  <a:lnTo>
                    <a:pt x="569531" y="50642"/>
                  </a:lnTo>
                  <a:lnTo>
                    <a:pt x="569531" y="46213"/>
                  </a:lnTo>
                  <a:lnTo>
                    <a:pt x="569531" y="46213"/>
                  </a:lnTo>
                  <a:lnTo>
                    <a:pt x="568791" y="41051"/>
                  </a:lnTo>
                  <a:lnTo>
                    <a:pt x="568791" y="41783"/>
                  </a:lnTo>
                  <a:lnTo>
                    <a:pt x="568054" y="36621"/>
                  </a:lnTo>
                  <a:lnTo>
                    <a:pt x="568054" y="36621"/>
                  </a:lnTo>
                  <a:lnTo>
                    <a:pt x="565839" y="32192"/>
                  </a:lnTo>
                  <a:lnTo>
                    <a:pt x="565839" y="32192"/>
                  </a:lnTo>
                  <a:lnTo>
                    <a:pt x="564362" y="28495"/>
                  </a:lnTo>
                  <a:lnTo>
                    <a:pt x="564362" y="28495"/>
                  </a:lnTo>
                  <a:lnTo>
                    <a:pt x="562147" y="24065"/>
                  </a:lnTo>
                  <a:lnTo>
                    <a:pt x="562147" y="24815"/>
                  </a:lnTo>
                  <a:lnTo>
                    <a:pt x="559195" y="20385"/>
                  </a:lnTo>
                  <a:lnTo>
                    <a:pt x="559195" y="21118"/>
                  </a:lnTo>
                  <a:lnTo>
                    <a:pt x="556242" y="17421"/>
                  </a:lnTo>
                  <a:lnTo>
                    <a:pt x="556242" y="17421"/>
                  </a:lnTo>
                  <a:lnTo>
                    <a:pt x="552550" y="14474"/>
                  </a:lnTo>
                  <a:lnTo>
                    <a:pt x="552550" y="14474"/>
                  </a:lnTo>
                  <a:lnTo>
                    <a:pt x="548859" y="11526"/>
                  </a:lnTo>
                  <a:lnTo>
                    <a:pt x="548859" y="11526"/>
                  </a:lnTo>
                  <a:lnTo>
                    <a:pt x="545168" y="9312"/>
                  </a:lnTo>
                  <a:lnTo>
                    <a:pt x="545168" y="9312"/>
                  </a:lnTo>
                  <a:lnTo>
                    <a:pt x="540739" y="7097"/>
                  </a:lnTo>
                  <a:lnTo>
                    <a:pt x="541477" y="7097"/>
                  </a:lnTo>
                  <a:lnTo>
                    <a:pt x="536309" y="5614"/>
                  </a:lnTo>
                  <a:lnTo>
                    <a:pt x="537047" y="5614"/>
                  </a:lnTo>
                  <a:lnTo>
                    <a:pt x="531880" y="4882"/>
                  </a:lnTo>
                  <a:lnTo>
                    <a:pt x="531880" y="4882"/>
                  </a:lnTo>
                  <a:lnTo>
                    <a:pt x="527450" y="4132"/>
                  </a:lnTo>
                  <a:lnTo>
                    <a:pt x="527450" y="4132"/>
                  </a:lnTo>
                  <a:lnTo>
                    <a:pt x="522281" y="3400"/>
                  </a:lnTo>
                  <a:lnTo>
                    <a:pt x="50539" y="3400"/>
                  </a:lnTo>
                  <a:lnTo>
                    <a:pt x="46109" y="4132"/>
                  </a:lnTo>
                  <a:lnTo>
                    <a:pt x="46109" y="4132"/>
                  </a:lnTo>
                  <a:lnTo>
                    <a:pt x="40942" y="4882"/>
                  </a:lnTo>
                  <a:lnTo>
                    <a:pt x="40942" y="4882"/>
                  </a:lnTo>
                  <a:lnTo>
                    <a:pt x="36512" y="5614"/>
                  </a:lnTo>
                  <a:lnTo>
                    <a:pt x="36512" y="5614"/>
                  </a:lnTo>
                  <a:lnTo>
                    <a:pt x="32083" y="7097"/>
                  </a:lnTo>
                  <a:lnTo>
                    <a:pt x="32083" y="7097"/>
                  </a:lnTo>
                  <a:lnTo>
                    <a:pt x="28391" y="9312"/>
                  </a:lnTo>
                  <a:lnTo>
                    <a:pt x="28391" y="9312"/>
                  </a:lnTo>
                  <a:lnTo>
                    <a:pt x="23962" y="11526"/>
                  </a:lnTo>
                  <a:lnTo>
                    <a:pt x="24699" y="11526"/>
                  </a:lnTo>
                  <a:lnTo>
                    <a:pt x="20270" y="14474"/>
                  </a:lnTo>
                  <a:lnTo>
                    <a:pt x="21009" y="14474"/>
                  </a:lnTo>
                  <a:lnTo>
                    <a:pt x="17317" y="17421"/>
                  </a:lnTo>
                  <a:lnTo>
                    <a:pt x="17317" y="17421"/>
                  </a:lnTo>
                  <a:lnTo>
                    <a:pt x="14365" y="21118"/>
                  </a:lnTo>
                  <a:lnTo>
                    <a:pt x="14365" y="20385"/>
                  </a:lnTo>
                  <a:lnTo>
                    <a:pt x="11411" y="24815"/>
                  </a:lnTo>
                  <a:lnTo>
                    <a:pt x="11411" y="24065"/>
                  </a:lnTo>
                  <a:lnTo>
                    <a:pt x="9196" y="28495"/>
                  </a:lnTo>
                  <a:lnTo>
                    <a:pt x="9196" y="28495"/>
                  </a:lnTo>
                  <a:lnTo>
                    <a:pt x="6981" y="32192"/>
                  </a:lnTo>
                  <a:lnTo>
                    <a:pt x="6981" y="32192"/>
                  </a:lnTo>
                  <a:lnTo>
                    <a:pt x="5506" y="36621"/>
                  </a:lnTo>
                  <a:lnTo>
                    <a:pt x="5506" y="36621"/>
                  </a:lnTo>
                  <a:lnTo>
                    <a:pt x="4766" y="41783"/>
                  </a:lnTo>
                  <a:lnTo>
                    <a:pt x="4766" y="41051"/>
                  </a:lnTo>
                  <a:lnTo>
                    <a:pt x="3291" y="46213"/>
                  </a:lnTo>
                  <a:lnTo>
                    <a:pt x="4029" y="46213"/>
                  </a:lnTo>
                  <a:lnTo>
                    <a:pt x="3291" y="50642"/>
                  </a:lnTo>
                  <a:lnTo>
                    <a:pt x="3291" y="50642"/>
                  </a:lnTo>
                </a:path>
              </a:pathLst>
            </a:custGeom>
            <a:solidFill>
              <a:srgbClr val="548235"/>
            </a:solidFill>
            <a:ln w="7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7" name="TextBox 256">
              <a:extLst>
                <a:ext uri="{FF2B5EF4-FFF2-40B4-BE49-F238E27FC236}">
                  <a16:creationId xmlns:a16="http://schemas.microsoft.com/office/drawing/2014/main" id="{71D0DE85-2264-44C7-A15E-F4492225D6B2}"/>
                </a:ext>
              </a:extLst>
            </p:cNvPr>
            <p:cNvSpPr txBox="1"/>
            <p:nvPr/>
          </p:nvSpPr>
          <p:spPr>
            <a:xfrm>
              <a:off x="7848874" y="5176645"/>
              <a:ext cx="275161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W</a:t>
              </a:r>
            </a:p>
          </p:txBody>
        </p:sp>
        <p:sp>
          <p:nvSpPr>
            <p:cNvPr id="258" name="TextBox 257">
              <a:extLst>
                <a:ext uri="{FF2B5EF4-FFF2-40B4-BE49-F238E27FC236}">
                  <a16:creationId xmlns:a16="http://schemas.microsoft.com/office/drawing/2014/main" id="{FE46C17C-A754-4624-A511-3460CF9322DF}"/>
                </a:ext>
              </a:extLst>
            </p:cNvPr>
            <p:cNvSpPr txBox="1"/>
            <p:nvPr/>
          </p:nvSpPr>
          <p:spPr>
            <a:xfrm>
              <a:off x="7933034" y="5176645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e</a:t>
              </a:r>
            </a:p>
          </p:txBody>
        </p:sp>
        <p:sp>
          <p:nvSpPr>
            <p:cNvPr id="259" name="TextBox 258">
              <a:extLst>
                <a:ext uri="{FF2B5EF4-FFF2-40B4-BE49-F238E27FC236}">
                  <a16:creationId xmlns:a16="http://schemas.microsoft.com/office/drawing/2014/main" id="{C3ACAD61-149A-475D-9603-9962E9D83D4A}"/>
                </a:ext>
              </a:extLst>
            </p:cNvPr>
            <p:cNvSpPr txBox="1"/>
            <p:nvPr/>
          </p:nvSpPr>
          <p:spPr>
            <a:xfrm>
              <a:off x="7976591" y="5176645"/>
              <a:ext cx="232096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b</a:t>
              </a:r>
            </a:p>
          </p:txBody>
        </p:sp>
        <p:sp>
          <p:nvSpPr>
            <p:cNvPr id="260" name="TextBox 259">
              <a:extLst>
                <a:ext uri="{FF2B5EF4-FFF2-40B4-BE49-F238E27FC236}">
                  <a16:creationId xmlns:a16="http://schemas.microsoft.com/office/drawing/2014/main" id="{C725EA62-1CD7-4C17-9982-5AE871C2F8F1}"/>
                </a:ext>
              </a:extLst>
            </p:cNvPr>
            <p:cNvSpPr txBox="1"/>
            <p:nvPr/>
          </p:nvSpPr>
          <p:spPr>
            <a:xfrm>
              <a:off x="7763236" y="5294765"/>
              <a:ext cx="213640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I</a:t>
              </a:r>
            </a:p>
          </p:txBody>
        </p:sp>
        <p:sp>
          <p:nvSpPr>
            <p:cNvPr id="261" name="TextBox 260">
              <a:extLst>
                <a:ext uri="{FF2B5EF4-FFF2-40B4-BE49-F238E27FC236}">
                  <a16:creationId xmlns:a16="http://schemas.microsoft.com/office/drawing/2014/main" id="{227F58EF-EA49-42FB-8433-5C27A600AF70}"/>
                </a:ext>
              </a:extLst>
            </p:cNvPr>
            <p:cNvSpPr txBox="1"/>
            <p:nvPr/>
          </p:nvSpPr>
          <p:spPr>
            <a:xfrm>
              <a:off x="7795719" y="5294765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n</a:t>
              </a:r>
            </a:p>
          </p:txBody>
        </p:sp>
        <p:sp>
          <p:nvSpPr>
            <p:cNvPr id="262" name="TextBox 261">
              <a:extLst>
                <a:ext uri="{FF2B5EF4-FFF2-40B4-BE49-F238E27FC236}">
                  <a16:creationId xmlns:a16="http://schemas.microsoft.com/office/drawing/2014/main" id="{ACA6521E-0D39-4364-82CC-8F7A931FD35C}"/>
                </a:ext>
              </a:extLst>
            </p:cNvPr>
            <p:cNvSpPr txBox="1"/>
            <p:nvPr/>
          </p:nvSpPr>
          <p:spPr>
            <a:xfrm>
              <a:off x="7845182" y="5294765"/>
              <a:ext cx="207488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t</a:t>
              </a:r>
            </a:p>
          </p:txBody>
        </p:sp>
        <p:sp>
          <p:nvSpPr>
            <p:cNvPr id="263" name="TextBox 262">
              <a:extLst>
                <a:ext uri="{FF2B5EF4-FFF2-40B4-BE49-F238E27FC236}">
                  <a16:creationId xmlns:a16="http://schemas.microsoft.com/office/drawing/2014/main" id="{BDFEB3ED-B5B0-4566-9918-424591EA0BA7}"/>
                </a:ext>
              </a:extLst>
            </p:cNvPr>
            <p:cNvSpPr txBox="1"/>
            <p:nvPr/>
          </p:nvSpPr>
          <p:spPr>
            <a:xfrm>
              <a:off x="7872498" y="5294765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e</a:t>
              </a:r>
            </a:p>
          </p:txBody>
        </p:sp>
        <p:sp>
          <p:nvSpPr>
            <p:cNvPr id="264" name="TextBox 263">
              <a:extLst>
                <a:ext uri="{FF2B5EF4-FFF2-40B4-BE49-F238E27FC236}">
                  <a16:creationId xmlns:a16="http://schemas.microsoft.com/office/drawing/2014/main" id="{DA18DBC9-3E04-4366-B7EA-47111B9A0331}"/>
                </a:ext>
              </a:extLst>
            </p:cNvPr>
            <p:cNvSpPr txBox="1"/>
            <p:nvPr/>
          </p:nvSpPr>
          <p:spPr>
            <a:xfrm>
              <a:off x="7916055" y="5294765"/>
              <a:ext cx="213640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r</a:t>
              </a:r>
            </a:p>
          </p:txBody>
        </p:sp>
        <p:sp>
          <p:nvSpPr>
            <p:cNvPr id="265" name="TextBox 264">
              <a:extLst>
                <a:ext uri="{FF2B5EF4-FFF2-40B4-BE49-F238E27FC236}">
                  <a16:creationId xmlns:a16="http://schemas.microsoft.com/office/drawing/2014/main" id="{E670517E-3580-4195-8C8E-17D9DE1DC47B}"/>
                </a:ext>
              </a:extLst>
            </p:cNvPr>
            <p:cNvSpPr txBox="1"/>
            <p:nvPr/>
          </p:nvSpPr>
          <p:spPr>
            <a:xfrm>
              <a:off x="7948538" y="5294765"/>
              <a:ext cx="207488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f</a:t>
              </a:r>
            </a:p>
          </p:txBody>
        </p:sp>
        <p:sp>
          <p:nvSpPr>
            <p:cNvPr id="266" name="TextBox 265">
              <a:extLst>
                <a:ext uri="{FF2B5EF4-FFF2-40B4-BE49-F238E27FC236}">
                  <a16:creationId xmlns:a16="http://schemas.microsoft.com/office/drawing/2014/main" id="{5A286E28-5142-4B45-AFBA-90D9B600102E}"/>
                </a:ext>
              </a:extLst>
            </p:cNvPr>
            <p:cNvSpPr txBox="1"/>
            <p:nvPr/>
          </p:nvSpPr>
          <p:spPr>
            <a:xfrm>
              <a:off x="7981759" y="5294765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a</a:t>
              </a:r>
            </a:p>
          </p:txBody>
        </p:sp>
        <p:sp>
          <p:nvSpPr>
            <p:cNvPr id="267" name="TextBox 266">
              <a:extLst>
                <a:ext uri="{FF2B5EF4-FFF2-40B4-BE49-F238E27FC236}">
                  <a16:creationId xmlns:a16="http://schemas.microsoft.com/office/drawing/2014/main" id="{7129A5A6-8C86-4FCA-82A1-906A057EE434}"/>
                </a:ext>
              </a:extLst>
            </p:cNvPr>
            <p:cNvSpPr txBox="1"/>
            <p:nvPr/>
          </p:nvSpPr>
          <p:spPr>
            <a:xfrm>
              <a:off x="8025316" y="5294765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c</a:t>
              </a:r>
            </a:p>
          </p:txBody>
        </p:sp>
        <p:sp>
          <p:nvSpPr>
            <p:cNvPr id="268" name="TextBox 267">
              <a:extLst>
                <a:ext uri="{FF2B5EF4-FFF2-40B4-BE49-F238E27FC236}">
                  <a16:creationId xmlns:a16="http://schemas.microsoft.com/office/drawing/2014/main" id="{FB7B5AC2-7F48-4237-8C81-72D25ED833F5}"/>
                </a:ext>
              </a:extLst>
            </p:cNvPr>
            <p:cNvSpPr txBox="1"/>
            <p:nvPr/>
          </p:nvSpPr>
          <p:spPr>
            <a:xfrm>
              <a:off x="8068873" y="5294765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e</a:t>
              </a:r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11063D23-A92A-478F-91D2-EC62E6B5728C}"/>
                </a:ext>
              </a:extLst>
            </p:cNvPr>
            <p:cNvSpPr/>
            <p:nvPr/>
          </p:nvSpPr>
          <p:spPr>
            <a:xfrm>
              <a:off x="8398762" y="5190611"/>
              <a:ext cx="625291" cy="293097"/>
            </a:xfrm>
            <a:custGeom>
              <a:avLst/>
              <a:gdLst>
                <a:gd name="connsiteX0" fmla="*/ 446 w 625291"/>
                <a:gd name="connsiteY0" fmla="*/ 49177 h 293097"/>
                <a:gd name="connsiteX1" fmla="*/ 49170 w 625291"/>
                <a:gd name="connsiteY1" fmla="*/ 453 h 293097"/>
                <a:gd name="connsiteX2" fmla="*/ 577013 w 625291"/>
                <a:gd name="connsiteY2" fmla="*/ 453 h 293097"/>
                <a:gd name="connsiteX3" fmla="*/ 625737 w 625291"/>
                <a:gd name="connsiteY3" fmla="*/ 49177 h 293097"/>
                <a:gd name="connsiteX4" fmla="*/ 625737 w 625291"/>
                <a:gd name="connsiteY4" fmla="*/ 244826 h 293097"/>
                <a:gd name="connsiteX5" fmla="*/ 577013 w 625291"/>
                <a:gd name="connsiteY5" fmla="*/ 293550 h 293097"/>
                <a:gd name="connsiteX6" fmla="*/ 49170 w 625291"/>
                <a:gd name="connsiteY6" fmla="*/ 293550 h 293097"/>
                <a:gd name="connsiteX7" fmla="*/ 446 w 625291"/>
                <a:gd name="connsiteY7" fmla="*/ 244826 h 293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25291" h="293097">
                  <a:moveTo>
                    <a:pt x="446" y="49177"/>
                  </a:moveTo>
                  <a:cubicBezTo>
                    <a:pt x="446" y="22600"/>
                    <a:pt x="21856" y="453"/>
                    <a:pt x="49170" y="453"/>
                  </a:cubicBezTo>
                  <a:lnTo>
                    <a:pt x="577013" y="453"/>
                  </a:lnTo>
                  <a:cubicBezTo>
                    <a:pt x="604340" y="453"/>
                    <a:pt x="625737" y="22600"/>
                    <a:pt x="625737" y="49177"/>
                  </a:cubicBezTo>
                  <a:lnTo>
                    <a:pt x="625737" y="244826"/>
                  </a:lnTo>
                  <a:cubicBezTo>
                    <a:pt x="625737" y="271403"/>
                    <a:pt x="604340" y="293550"/>
                    <a:pt x="577013" y="293550"/>
                  </a:cubicBezTo>
                  <a:lnTo>
                    <a:pt x="49170" y="293550"/>
                  </a:lnTo>
                  <a:cubicBezTo>
                    <a:pt x="21856" y="293550"/>
                    <a:pt x="446" y="271403"/>
                    <a:pt x="446" y="244826"/>
                  </a:cubicBezTo>
                </a:path>
              </a:pathLst>
            </a:custGeom>
            <a:solidFill>
              <a:srgbClr val="92D050"/>
            </a:solidFill>
            <a:ln w="7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664A11FB-ED7D-438F-8C47-2EBBE4A4FF03}"/>
                </a:ext>
              </a:extLst>
            </p:cNvPr>
            <p:cNvSpPr/>
            <p:nvPr/>
          </p:nvSpPr>
          <p:spPr>
            <a:xfrm>
              <a:off x="8397286" y="5189146"/>
              <a:ext cx="628981" cy="296027"/>
            </a:xfrm>
            <a:custGeom>
              <a:avLst/>
              <a:gdLst>
                <a:gd name="connsiteX0" fmla="*/ 446 w 628981"/>
                <a:gd name="connsiteY0" fmla="*/ 50642 h 296027"/>
                <a:gd name="connsiteX1" fmla="*/ 446 w 628981"/>
                <a:gd name="connsiteY1" fmla="*/ 45480 h 296027"/>
                <a:gd name="connsiteX2" fmla="*/ 1184 w 628981"/>
                <a:gd name="connsiteY2" fmla="*/ 41051 h 296027"/>
                <a:gd name="connsiteX3" fmla="*/ 2660 w 628981"/>
                <a:gd name="connsiteY3" fmla="*/ 35889 h 296027"/>
                <a:gd name="connsiteX4" fmla="*/ 4138 w 628981"/>
                <a:gd name="connsiteY4" fmla="*/ 31459 h 296027"/>
                <a:gd name="connsiteX5" fmla="*/ 6352 w 628981"/>
                <a:gd name="connsiteY5" fmla="*/ 27030 h 296027"/>
                <a:gd name="connsiteX6" fmla="*/ 8567 w 628981"/>
                <a:gd name="connsiteY6" fmla="*/ 22600 h 296027"/>
                <a:gd name="connsiteX7" fmla="*/ 11520 w 628981"/>
                <a:gd name="connsiteY7" fmla="*/ 18903 h 296027"/>
                <a:gd name="connsiteX8" fmla="*/ 15210 w 628981"/>
                <a:gd name="connsiteY8" fmla="*/ 15206 h 296027"/>
                <a:gd name="connsiteX9" fmla="*/ 18902 w 628981"/>
                <a:gd name="connsiteY9" fmla="*/ 12259 h 296027"/>
                <a:gd name="connsiteX10" fmla="*/ 22593 w 628981"/>
                <a:gd name="connsiteY10" fmla="*/ 9312 h 296027"/>
                <a:gd name="connsiteX11" fmla="*/ 26283 w 628981"/>
                <a:gd name="connsiteY11" fmla="*/ 6347 h 296027"/>
                <a:gd name="connsiteX12" fmla="*/ 30713 w 628981"/>
                <a:gd name="connsiteY12" fmla="*/ 4132 h 296027"/>
                <a:gd name="connsiteX13" fmla="*/ 35882 w 628981"/>
                <a:gd name="connsiteY13" fmla="*/ 2667 h 296027"/>
                <a:gd name="connsiteX14" fmla="*/ 40311 w 628981"/>
                <a:gd name="connsiteY14" fmla="*/ 1918 h 296027"/>
                <a:gd name="connsiteX15" fmla="*/ 45478 w 628981"/>
                <a:gd name="connsiteY15" fmla="*/ 453 h 296027"/>
                <a:gd name="connsiteX16" fmla="*/ 583668 w 628981"/>
                <a:gd name="connsiteY16" fmla="*/ 453 h 296027"/>
                <a:gd name="connsiteX17" fmla="*/ 588829 w 628981"/>
                <a:gd name="connsiteY17" fmla="*/ 1918 h 296027"/>
                <a:gd name="connsiteX18" fmla="*/ 593991 w 628981"/>
                <a:gd name="connsiteY18" fmla="*/ 2667 h 296027"/>
                <a:gd name="connsiteX19" fmla="*/ 598421 w 628981"/>
                <a:gd name="connsiteY19" fmla="*/ 4132 h 296027"/>
                <a:gd name="connsiteX20" fmla="*/ 602850 w 628981"/>
                <a:gd name="connsiteY20" fmla="*/ 6347 h 296027"/>
                <a:gd name="connsiteX21" fmla="*/ 607280 w 628981"/>
                <a:gd name="connsiteY21" fmla="*/ 9312 h 296027"/>
                <a:gd name="connsiteX22" fmla="*/ 610977 w 628981"/>
                <a:gd name="connsiteY22" fmla="*/ 12259 h 296027"/>
                <a:gd name="connsiteX23" fmla="*/ 614674 w 628981"/>
                <a:gd name="connsiteY23" fmla="*/ 15206 h 296027"/>
                <a:gd name="connsiteX24" fmla="*/ 617621 w 628981"/>
                <a:gd name="connsiteY24" fmla="*/ 18903 h 296027"/>
                <a:gd name="connsiteX25" fmla="*/ 620568 w 628981"/>
                <a:gd name="connsiteY25" fmla="*/ 22600 h 296027"/>
                <a:gd name="connsiteX26" fmla="*/ 622783 w 628981"/>
                <a:gd name="connsiteY26" fmla="*/ 27030 h 296027"/>
                <a:gd name="connsiteX27" fmla="*/ 624998 w 628981"/>
                <a:gd name="connsiteY27" fmla="*/ 31459 h 296027"/>
                <a:gd name="connsiteX28" fmla="*/ 626480 w 628981"/>
                <a:gd name="connsiteY28" fmla="*/ 35889 h 296027"/>
                <a:gd name="connsiteX29" fmla="*/ 627963 w 628981"/>
                <a:gd name="connsiteY29" fmla="*/ 41051 h 296027"/>
                <a:gd name="connsiteX30" fmla="*/ 628695 w 628981"/>
                <a:gd name="connsiteY30" fmla="*/ 45480 h 296027"/>
                <a:gd name="connsiteX31" fmla="*/ 629427 w 628981"/>
                <a:gd name="connsiteY31" fmla="*/ 50642 h 296027"/>
                <a:gd name="connsiteX32" fmla="*/ 629427 w 628981"/>
                <a:gd name="connsiteY32" fmla="*/ 246291 h 296027"/>
                <a:gd name="connsiteX33" fmla="*/ 628695 w 628981"/>
                <a:gd name="connsiteY33" fmla="*/ 251452 h 296027"/>
                <a:gd name="connsiteX34" fmla="*/ 627963 w 628981"/>
                <a:gd name="connsiteY34" fmla="*/ 255882 h 296027"/>
                <a:gd name="connsiteX35" fmla="*/ 626480 w 628981"/>
                <a:gd name="connsiteY35" fmla="*/ 261044 h 296027"/>
                <a:gd name="connsiteX36" fmla="*/ 624998 w 628981"/>
                <a:gd name="connsiteY36" fmla="*/ 265473 h 296027"/>
                <a:gd name="connsiteX37" fmla="*/ 622783 w 628981"/>
                <a:gd name="connsiteY37" fmla="*/ 269903 h 296027"/>
                <a:gd name="connsiteX38" fmla="*/ 620568 w 628981"/>
                <a:gd name="connsiteY38" fmla="*/ 274332 h 296027"/>
                <a:gd name="connsiteX39" fmla="*/ 617621 w 628981"/>
                <a:gd name="connsiteY39" fmla="*/ 278029 h 296027"/>
                <a:gd name="connsiteX40" fmla="*/ 614674 w 628981"/>
                <a:gd name="connsiteY40" fmla="*/ 281727 h 296027"/>
                <a:gd name="connsiteX41" fmla="*/ 610977 w 628981"/>
                <a:gd name="connsiteY41" fmla="*/ 284674 h 296027"/>
                <a:gd name="connsiteX42" fmla="*/ 606547 w 628981"/>
                <a:gd name="connsiteY42" fmla="*/ 287621 h 296027"/>
                <a:gd name="connsiteX43" fmla="*/ 602850 w 628981"/>
                <a:gd name="connsiteY43" fmla="*/ 289836 h 296027"/>
                <a:gd name="connsiteX44" fmla="*/ 598421 w 628981"/>
                <a:gd name="connsiteY44" fmla="*/ 292050 h 296027"/>
                <a:gd name="connsiteX45" fmla="*/ 593991 w 628981"/>
                <a:gd name="connsiteY45" fmla="*/ 294265 h 296027"/>
                <a:gd name="connsiteX46" fmla="*/ 588829 w 628981"/>
                <a:gd name="connsiteY46" fmla="*/ 295015 h 296027"/>
                <a:gd name="connsiteX47" fmla="*/ 583668 w 628981"/>
                <a:gd name="connsiteY47" fmla="*/ 295748 h 296027"/>
                <a:gd name="connsiteX48" fmla="*/ 578488 w 628981"/>
                <a:gd name="connsiteY48" fmla="*/ 296480 h 296027"/>
                <a:gd name="connsiteX49" fmla="*/ 50646 w 628981"/>
                <a:gd name="connsiteY49" fmla="*/ 296480 h 296027"/>
                <a:gd name="connsiteX50" fmla="*/ 45478 w 628981"/>
                <a:gd name="connsiteY50" fmla="*/ 295748 h 296027"/>
                <a:gd name="connsiteX51" fmla="*/ 40311 w 628981"/>
                <a:gd name="connsiteY51" fmla="*/ 295015 h 296027"/>
                <a:gd name="connsiteX52" fmla="*/ 35882 w 628981"/>
                <a:gd name="connsiteY52" fmla="*/ 294265 h 296027"/>
                <a:gd name="connsiteX53" fmla="*/ 30713 w 628981"/>
                <a:gd name="connsiteY53" fmla="*/ 292050 h 296027"/>
                <a:gd name="connsiteX54" fmla="*/ 26283 w 628981"/>
                <a:gd name="connsiteY54" fmla="*/ 289836 h 296027"/>
                <a:gd name="connsiteX55" fmla="*/ 22593 w 628981"/>
                <a:gd name="connsiteY55" fmla="*/ 287621 h 296027"/>
                <a:gd name="connsiteX56" fmla="*/ 18902 w 628981"/>
                <a:gd name="connsiteY56" fmla="*/ 284674 h 296027"/>
                <a:gd name="connsiteX57" fmla="*/ 15210 w 628981"/>
                <a:gd name="connsiteY57" fmla="*/ 281727 h 296027"/>
                <a:gd name="connsiteX58" fmla="*/ 11520 w 628981"/>
                <a:gd name="connsiteY58" fmla="*/ 278029 h 296027"/>
                <a:gd name="connsiteX59" fmla="*/ 8567 w 628981"/>
                <a:gd name="connsiteY59" fmla="*/ 274332 h 296027"/>
                <a:gd name="connsiteX60" fmla="*/ 6352 w 628981"/>
                <a:gd name="connsiteY60" fmla="*/ 269903 h 296027"/>
                <a:gd name="connsiteX61" fmla="*/ 4136 w 628981"/>
                <a:gd name="connsiteY61" fmla="*/ 265473 h 296027"/>
                <a:gd name="connsiteX62" fmla="*/ 2660 w 628981"/>
                <a:gd name="connsiteY62" fmla="*/ 261044 h 296027"/>
                <a:gd name="connsiteX63" fmla="*/ 1184 w 628981"/>
                <a:gd name="connsiteY63" fmla="*/ 255882 h 296027"/>
                <a:gd name="connsiteX64" fmla="*/ 446 w 628981"/>
                <a:gd name="connsiteY64" fmla="*/ 251452 h 296027"/>
                <a:gd name="connsiteX65" fmla="*/ 446 w 628981"/>
                <a:gd name="connsiteY65" fmla="*/ 246291 h 296027"/>
                <a:gd name="connsiteX66" fmla="*/ 3398 w 628981"/>
                <a:gd name="connsiteY66" fmla="*/ 246291 h 296027"/>
                <a:gd name="connsiteX67" fmla="*/ 3398 w 628981"/>
                <a:gd name="connsiteY67" fmla="*/ 245541 h 296027"/>
                <a:gd name="connsiteX68" fmla="*/ 3398 w 628981"/>
                <a:gd name="connsiteY68" fmla="*/ 250720 h 296027"/>
                <a:gd name="connsiteX69" fmla="*/ 3398 w 628981"/>
                <a:gd name="connsiteY69" fmla="*/ 250720 h 296027"/>
                <a:gd name="connsiteX70" fmla="*/ 4136 w 628981"/>
                <a:gd name="connsiteY70" fmla="*/ 255882 h 296027"/>
                <a:gd name="connsiteX71" fmla="*/ 4136 w 628981"/>
                <a:gd name="connsiteY71" fmla="*/ 255149 h 296027"/>
                <a:gd name="connsiteX72" fmla="*/ 5613 w 628981"/>
                <a:gd name="connsiteY72" fmla="*/ 260311 h 296027"/>
                <a:gd name="connsiteX73" fmla="*/ 5613 w 628981"/>
                <a:gd name="connsiteY73" fmla="*/ 259579 h 296027"/>
                <a:gd name="connsiteX74" fmla="*/ 7090 w 628981"/>
                <a:gd name="connsiteY74" fmla="*/ 264741 h 296027"/>
                <a:gd name="connsiteX75" fmla="*/ 7090 w 628981"/>
                <a:gd name="connsiteY75" fmla="*/ 264008 h 296027"/>
                <a:gd name="connsiteX76" fmla="*/ 9305 w 628981"/>
                <a:gd name="connsiteY76" fmla="*/ 268438 h 296027"/>
                <a:gd name="connsiteX77" fmla="*/ 9305 w 628981"/>
                <a:gd name="connsiteY77" fmla="*/ 268438 h 296027"/>
                <a:gd name="connsiteX78" fmla="*/ 11520 w 628981"/>
                <a:gd name="connsiteY78" fmla="*/ 272135 h 296027"/>
                <a:gd name="connsiteX79" fmla="*/ 11520 w 628981"/>
                <a:gd name="connsiteY79" fmla="*/ 272135 h 296027"/>
                <a:gd name="connsiteX80" fmla="*/ 14472 w 628981"/>
                <a:gd name="connsiteY80" fmla="*/ 275815 h 296027"/>
                <a:gd name="connsiteX81" fmla="*/ 14472 w 628981"/>
                <a:gd name="connsiteY81" fmla="*/ 275815 h 296027"/>
                <a:gd name="connsiteX82" fmla="*/ 17426 w 628981"/>
                <a:gd name="connsiteY82" fmla="*/ 279512 h 296027"/>
                <a:gd name="connsiteX83" fmla="*/ 17426 w 628981"/>
                <a:gd name="connsiteY83" fmla="*/ 279512 h 296027"/>
                <a:gd name="connsiteX84" fmla="*/ 20379 w 628981"/>
                <a:gd name="connsiteY84" fmla="*/ 282459 h 296027"/>
                <a:gd name="connsiteX85" fmla="*/ 20379 w 628981"/>
                <a:gd name="connsiteY85" fmla="*/ 282459 h 296027"/>
                <a:gd name="connsiteX86" fmla="*/ 24070 w 628981"/>
                <a:gd name="connsiteY86" fmla="*/ 285423 h 296027"/>
                <a:gd name="connsiteX87" fmla="*/ 24070 w 628981"/>
                <a:gd name="connsiteY87" fmla="*/ 285423 h 296027"/>
                <a:gd name="connsiteX88" fmla="*/ 28498 w 628981"/>
                <a:gd name="connsiteY88" fmla="*/ 287638 h 296027"/>
                <a:gd name="connsiteX89" fmla="*/ 27760 w 628981"/>
                <a:gd name="connsiteY89" fmla="*/ 287638 h 296027"/>
                <a:gd name="connsiteX90" fmla="*/ 32190 w 628981"/>
                <a:gd name="connsiteY90" fmla="*/ 289853 h 296027"/>
                <a:gd name="connsiteX91" fmla="*/ 32190 w 628981"/>
                <a:gd name="connsiteY91" fmla="*/ 289103 h 296027"/>
                <a:gd name="connsiteX92" fmla="*/ 36620 w 628981"/>
                <a:gd name="connsiteY92" fmla="*/ 291318 h 296027"/>
                <a:gd name="connsiteX93" fmla="*/ 36620 w 628981"/>
                <a:gd name="connsiteY93" fmla="*/ 291318 h 296027"/>
                <a:gd name="connsiteX94" fmla="*/ 41049 w 628981"/>
                <a:gd name="connsiteY94" fmla="*/ 292068 h 296027"/>
                <a:gd name="connsiteX95" fmla="*/ 41049 w 628981"/>
                <a:gd name="connsiteY95" fmla="*/ 292068 h 296027"/>
                <a:gd name="connsiteX96" fmla="*/ 46218 w 628981"/>
                <a:gd name="connsiteY96" fmla="*/ 292800 h 296027"/>
                <a:gd name="connsiteX97" fmla="*/ 45478 w 628981"/>
                <a:gd name="connsiteY97" fmla="*/ 292800 h 296027"/>
                <a:gd name="connsiteX98" fmla="*/ 50647 w 628981"/>
                <a:gd name="connsiteY98" fmla="*/ 293533 h 296027"/>
                <a:gd name="connsiteX99" fmla="*/ 578488 w 628981"/>
                <a:gd name="connsiteY99" fmla="*/ 293533 h 296027"/>
                <a:gd name="connsiteX100" fmla="*/ 583668 w 628981"/>
                <a:gd name="connsiteY100" fmla="*/ 292800 h 296027"/>
                <a:gd name="connsiteX101" fmla="*/ 583668 w 628981"/>
                <a:gd name="connsiteY101" fmla="*/ 292800 h 296027"/>
                <a:gd name="connsiteX102" fmla="*/ 588097 w 628981"/>
                <a:gd name="connsiteY102" fmla="*/ 292068 h 296027"/>
                <a:gd name="connsiteX103" fmla="*/ 588097 w 628981"/>
                <a:gd name="connsiteY103" fmla="*/ 292068 h 296027"/>
                <a:gd name="connsiteX104" fmla="*/ 592526 w 628981"/>
                <a:gd name="connsiteY104" fmla="*/ 291318 h 296027"/>
                <a:gd name="connsiteX105" fmla="*/ 592526 w 628981"/>
                <a:gd name="connsiteY105" fmla="*/ 291318 h 296027"/>
                <a:gd name="connsiteX106" fmla="*/ 596956 w 628981"/>
                <a:gd name="connsiteY106" fmla="*/ 289103 h 296027"/>
                <a:gd name="connsiteX107" fmla="*/ 596956 w 628981"/>
                <a:gd name="connsiteY107" fmla="*/ 289853 h 296027"/>
                <a:gd name="connsiteX108" fmla="*/ 601386 w 628981"/>
                <a:gd name="connsiteY108" fmla="*/ 287638 h 296027"/>
                <a:gd name="connsiteX109" fmla="*/ 601386 w 628981"/>
                <a:gd name="connsiteY109" fmla="*/ 287638 h 296027"/>
                <a:gd name="connsiteX110" fmla="*/ 605065 w 628981"/>
                <a:gd name="connsiteY110" fmla="*/ 285423 h 296027"/>
                <a:gd name="connsiteX111" fmla="*/ 605065 w 628981"/>
                <a:gd name="connsiteY111" fmla="*/ 285423 h 296027"/>
                <a:gd name="connsiteX112" fmla="*/ 608762 w 628981"/>
                <a:gd name="connsiteY112" fmla="*/ 282459 h 296027"/>
                <a:gd name="connsiteX113" fmla="*/ 608762 w 628981"/>
                <a:gd name="connsiteY113" fmla="*/ 282459 h 296027"/>
                <a:gd name="connsiteX114" fmla="*/ 612459 w 628981"/>
                <a:gd name="connsiteY114" fmla="*/ 279512 h 296027"/>
                <a:gd name="connsiteX115" fmla="*/ 612459 w 628981"/>
                <a:gd name="connsiteY115" fmla="*/ 279512 h 296027"/>
                <a:gd name="connsiteX116" fmla="*/ 615407 w 628981"/>
                <a:gd name="connsiteY116" fmla="*/ 275815 h 296027"/>
                <a:gd name="connsiteX117" fmla="*/ 615407 w 628981"/>
                <a:gd name="connsiteY117" fmla="*/ 275815 h 296027"/>
                <a:gd name="connsiteX118" fmla="*/ 618354 w 628981"/>
                <a:gd name="connsiteY118" fmla="*/ 272135 h 296027"/>
                <a:gd name="connsiteX119" fmla="*/ 617621 w 628981"/>
                <a:gd name="connsiteY119" fmla="*/ 272135 h 296027"/>
                <a:gd name="connsiteX120" fmla="*/ 620586 w 628981"/>
                <a:gd name="connsiteY120" fmla="*/ 268438 h 296027"/>
                <a:gd name="connsiteX121" fmla="*/ 620586 w 628981"/>
                <a:gd name="connsiteY121" fmla="*/ 268438 h 296027"/>
                <a:gd name="connsiteX122" fmla="*/ 622051 w 628981"/>
                <a:gd name="connsiteY122" fmla="*/ 264008 h 296027"/>
                <a:gd name="connsiteX123" fmla="*/ 622051 w 628981"/>
                <a:gd name="connsiteY123" fmla="*/ 264741 h 296027"/>
                <a:gd name="connsiteX124" fmla="*/ 623533 w 628981"/>
                <a:gd name="connsiteY124" fmla="*/ 259579 h 296027"/>
                <a:gd name="connsiteX125" fmla="*/ 623533 w 628981"/>
                <a:gd name="connsiteY125" fmla="*/ 260311 h 296027"/>
                <a:gd name="connsiteX126" fmla="*/ 625015 w 628981"/>
                <a:gd name="connsiteY126" fmla="*/ 255149 h 296027"/>
                <a:gd name="connsiteX127" fmla="*/ 625015 w 628981"/>
                <a:gd name="connsiteY127" fmla="*/ 255882 h 296027"/>
                <a:gd name="connsiteX128" fmla="*/ 625748 w 628981"/>
                <a:gd name="connsiteY128" fmla="*/ 250720 h 296027"/>
                <a:gd name="connsiteX129" fmla="*/ 625748 w 628981"/>
                <a:gd name="connsiteY129" fmla="*/ 245541 h 296027"/>
                <a:gd name="connsiteX130" fmla="*/ 625748 w 628981"/>
                <a:gd name="connsiteY130" fmla="*/ 246291 h 296027"/>
                <a:gd name="connsiteX131" fmla="*/ 625748 w 628981"/>
                <a:gd name="connsiteY131" fmla="*/ 50642 h 296027"/>
                <a:gd name="connsiteX132" fmla="*/ 625748 w 628981"/>
                <a:gd name="connsiteY132" fmla="*/ 46213 h 296027"/>
                <a:gd name="connsiteX133" fmla="*/ 625748 w 628981"/>
                <a:gd name="connsiteY133" fmla="*/ 46213 h 296027"/>
                <a:gd name="connsiteX134" fmla="*/ 625015 w 628981"/>
                <a:gd name="connsiteY134" fmla="*/ 41051 h 296027"/>
                <a:gd name="connsiteX135" fmla="*/ 625015 w 628981"/>
                <a:gd name="connsiteY135" fmla="*/ 41783 h 296027"/>
                <a:gd name="connsiteX136" fmla="*/ 623533 w 628981"/>
                <a:gd name="connsiteY136" fmla="*/ 36621 h 296027"/>
                <a:gd name="connsiteX137" fmla="*/ 623533 w 628981"/>
                <a:gd name="connsiteY137" fmla="*/ 36621 h 296027"/>
                <a:gd name="connsiteX138" fmla="*/ 622051 w 628981"/>
                <a:gd name="connsiteY138" fmla="*/ 32192 h 296027"/>
                <a:gd name="connsiteX139" fmla="*/ 622051 w 628981"/>
                <a:gd name="connsiteY139" fmla="*/ 32192 h 296027"/>
                <a:gd name="connsiteX140" fmla="*/ 620586 w 628981"/>
                <a:gd name="connsiteY140" fmla="*/ 28495 h 296027"/>
                <a:gd name="connsiteX141" fmla="*/ 620586 w 628981"/>
                <a:gd name="connsiteY141" fmla="*/ 28495 h 296027"/>
                <a:gd name="connsiteX142" fmla="*/ 617621 w 628981"/>
                <a:gd name="connsiteY142" fmla="*/ 24065 h 296027"/>
                <a:gd name="connsiteX143" fmla="*/ 618354 w 628981"/>
                <a:gd name="connsiteY143" fmla="*/ 24815 h 296027"/>
                <a:gd name="connsiteX144" fmla="*/ 615407 w 628981"/>
                <a:gd name="connsiteY144" fmla="*/ 20385 h 296027"/>
                <a:gd name="connsiteX145" fmla="*/ 615407 w 628981"/>
                <a:gd name="connsiteY145" fmla="*/ 21118 h 296027"/>
                <a:gd name="connsiteX146" fmla="*/ 612459 w 628981"/>
                <a:gd name="connsiteY146" fmla="*/ 17421 h 296027"/>
                <a:gd name="connsiteX147" fmla="*/ 612459 w 628981"/>
                <a:gd name="connsiteY147" fmla="*/ 17421 h 296027"/>
                <a:gd name="connsiteX148" fmla="*/ 608762 w 628981"/>
                <a:gd name="connsiteY148" fmla="*/ 14474 h 296027"/>
                <a:gd name="connsiteX149" fmla="*/ 608762 w 628981"/>
                <a:gd name="connsiteY149" fmla="*/ 14474 h 296027"/>
                <a:gd name="connsiteX150" fmla="*/ 605065 w 628981"/>
                <a:gd name="connsiteY150" fmla="*/ 11526 h 296027"/>
                <a:gd name="connsiteX151" fmla="*/ 605065 w 628981"/>
                <a:gd name="connsiteY151" fmla="*/ 11526 h 296027"/>
                <a:gd name="connsiteX152" fmla="*/ 601386 w 628981"/>
                <a:gd name="connsiteY152" fmla="*/ 9312 h 296027"/>
                <a:gd name="connsiteX153" fmla="*/ 601386 w 628981"/>
                <a:gd name="connsiteY153" fmla="*/ 9312 h 296027"/>
                <a:gd name="connsiteX154" fmla="*/ 596956 w 628981"/>
                <a:gd name="connsiteY154" fmla="*/ 7097 h 296027"/>
                <a:gd name="connsiteX155" fmla="*/ 596956 w 628981"/>
                <a:gd name="connsiteY155" fmla="*/ 7097 h 296027"/>
                <a:gd name="connsiteX156" fmla="*/ 592526 w 628981"/>
                <a:gd name="connsiteY156" fmla="*/ 5614 h 296027"/>
                <a:gd name="connsiteX157" fmla="*/ 593259 w 628981"/>
                <a:gd name="connsiteY157" fmla="*/ 5614 h 296027"/>
                <a:gd name="connsiteX158" fmla="*/ 588097 w 628981"/>
                <a:gd name="connsiteY158" fmla="*/ 4882 h 296027"/>
                <a:gd name="connsiteX159" fmla="*/ 588097 w 628981"/>
                <a:gd name="connsiteY159" fmla="*/ 4882 h 296027"/>
                <a:gd name="connsiteX160" fmla="*/ 583668 w 628981"/>
                <a:gd name="connsiteY160" fmla="*/ 4132 h 296027"/>
                <a:gd name="connsiteX161" fmla="*/ 583668 w 628981"/>
                <a:gd name="connsiteY161" fmla="*/ 4132 h 296027"/>
                <a:gd name="connsiteX162" fmla="*/ 578488 w 628981"/>
                <a:gd name="connsiteY162" fmla="*/ 3400 h 296027"/>
                <a:gd name="connsiteX163" fmla="*/ 50646 w 628981"/>
                <a:gd name="connsiteY163" fmla="*/ 3400 h 296027"/>
                <a:gd name="connsiteX164" fmla="*/ 45478 w 628981"/>
                <a:gd name="connsiteY164" fmla="*/ 4132 h 296027"/>
                <a:gd name="connsiteX165" fmla="*/ 46216 w 628981"/>
                <a:gd name="connsiteY165" fmla="*/ 4132 h 296027"/>
                <a:gd name="connsiteX166" fmla="*/ 41049 w 628981"/>
                <a:gd name="connsiteY166" fmla="*/ 4882 h 296027"/>
                <a:gd name="connsiteX167" fmla="*/ 41049 w 628981"/>
                <a:gd name="connsiteY167" fmla="*/ 4882 h 296027"/>
                <a:gd name="connsiteX168" fmla="*/ 36620 w 628981"/>
                <a:gd name="connsiteY168" fmla="*/ 5614 h 296027"/>
                <a:gd name="connsiteX169" fmla="*/ 36620 w 628981"/>
                <a:gd name="connsiteY169" fmla="*/ 5614 h 296027"/>
                <a:gd name="connsiteX170" fmla="*/ 32190 w 628981"/>
                <a:gd name="connsiteY170" fmla="*/ 7097 h 296027"/>
                <a:gd name="connsiteX171" fmla="*/ 32190 w 628981"/>
                <a:gd name="connsiteY171" fmla="*/ 7097 h 296027"/>
                <a:gd name="connsiteX172" fmla="*/ 27760 w 628981"/>
                <a:gd name="connsiteY172" fmla="*/ 9312 h 296027"/>
                <a:gd name="connsiteX173" fmla="*/ 28498 w 628981"/>
                <a:gd name="connsiteY173" fmla="*/ 9312 h 296027"/>
                <a:gd name="connsiteX174" fmla="*/ 24069 w 628981"/>
                <a:gd name="connsiteY174" fmla="*/ 11526 h 296027"/>
                <a:gd name="connsiteX175" fmla="*/ 24069 w 628981"/>
                <a:gd name="connsiteY175" fmla="*/ 11526 h 296027"/>
                <a:gd name="connsiteX176" fmla="*/ 20379 w 628981"/>
                <a:gd name="connsiteY176" fmla="*/ 14474 h 296027"/>
                <a:gd name="connsiteX177" fmla="*/ 20379 w 628981"/>
                <a:gd name="connsiteY177" fmla="*/ 14474 h 296027"/>
                <a:gd name="connsiteX178" fmla="*/ 17424 w 628981"/>
                <a:gd name="connsiteY178" fmla="*/ 17421 h 296027"/>
                <a:gd name="connsiteX179" fmla="*/ 17424 w 628981"/>
                <a:gd name="connsiteY179" fmla="*/ 17421 h 296027"/>
                <a:gd name="connsiteX180" fmla="*/ 14472 w 628981"/>
                <a:gd name="connsiteY180" fmla="*/ 21118 h 296027"/>
                <a:gd name="connsiteX181" fmla="*/ 14472 w 628981"/>
                <a:gd name="connsiteY181" fmla="*/ 20385 h 296027"/>
                <a:gd name="connsiteX182" fmla="*/ 11520 w 628981"/>
                <a:gd name="connsiteY182" fmla="*/ 24815 h 296027"/>
                <a:gd name="connsiteX183" fmla="*/ 11520 w 628981"/>
                <a:gd name="connsiteY183" fmla="*/ 24065 h 296027"/>
                <a:gd name="connsiteX184" fmla="*/ 9305 w 628981"/>
                <a:gd name="connsiteY184" fmla="*/ 28495 h 296027"/>
                <a:gd name="connsiteX185" fmla="*/ 9305 w 628981"/>
                <a:gd name="connsiteY185" fmla="*/ 28495 h 296027"/>
                <a:gd name="connsiteX186" fmla="*/ 7090 w 628981"/>
                <a:gd name="connsiteY186" fmla="*/ 32192 h 296027"/>
                <a:gd name="connsiteX187" fmla="*/ 7090 w 628981"/>
                <a:gd name="connsiteY187" fmla="*/ 32192 h 296027"/>
                <a:gd name="connsiteX188" fmla="*/ 5613 w 628981"/>
                <a:gd name="connsiteY188" fmla="*/ 36621 h 296027"/>
                <a:gd name="connsiteX189" fmla="*/ 5613 w 628981"/>
                <a:gd name="connsiteY189" fmla="*/ 36621 h 296027"/>
                <a:gd name="connsiteX190" fmla="*/ 4136 w 628981"/>
                <a:gd name="connsiteY190" fmla="*/ 41783 h 296027"/>
                <a:gd name="connsiteX191" fmla="*/ 4136 w 628981"/>
                <a:gd name="connsiteY191" fmla="*/ 41051 h 296027"/>
                <a:gd name="connsiteX192" fmla="*/ 3398 w 628981"/>
                <a:gd name="connsiteY192" fmla="*/ 46213 h 296027"/>
                <a:gd name="connsiteX193" fmla="*/ 3398 w 628981"/>
                <a:gd name="connsiteY193" fmla="*/ 50642 h 296027"/>
                <a:gd name="connsiteX194" fmla="*/ 3398 w 628981"/>
                <a:gd name="connsiteY194" fmla="*/ 50642 h 296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</a:cxnLst>
              <a:rect l="l" t="t" r="r" b="b"/>
              <a:pathLst>
                <a:path w="628981" h="296027">
                  <a:moveTo>
                    <a:pt x="446" y="50642"/>
                  </a:moveTo>
                  <a:lnTo>
                    <a:pt x="446" y="45480"/>
                  </a:lnTo>
                  <a:lnTo>
                    <a:pt x="1184" y="41051"/>
                  </a:lnTo>
                  <a:lnTo>
                    <a:pt x="2660" y="35889"/>
                  </a:lnTo>
                  <a:lnTo>
                    <a:pt x="4138" y="31459"/>
                  </a:lnTo>
                  <a:lnTo>
                    <a:pt x="6352" y="27030"/>
                  </a:lnTo>
                  <a:lnTo>
                    <a:pt x="8567" y="22600"/>
                  </a:lnTo>
                  <a:lnTo>
                    <a:pt x="11520" y="18903"/>
                  </a:lnTo>
                  <a:lnTo>
                    <a:pt x="15210" y="15206"/>
                  </a:lnTo>
                  <a:lnTo>
                    <a:pt x="18902" y="12259"/>
                  </a:lnTo>
                  <a:lnTo>
                    <a:pt x="22593" y="9312"/>
                  </a:lnTo>
                  <a:lnTo>
                    <a:pt x="26283" y="6347"/>
                  </a:lnTo>
                  <a:lnTo>
                    <a:pt x="30713" y="4132"/>
                  </a:lnTo>
                  <a:lnTo>
                    <a:pt x="35882" y="2667"/>
                  </a:lnTo>
                  <a:lnTo>
                    <a:pt x="40311" y="1918"/>
                  </a:lnTo>
                  <a:lnTo>
                    <a:pt x="45478" y="453"/>
                  </a:lnTo>
                  <a:lnTo>
                    <a:pt x="583668" y="453"/>
                  </a:lnTo>
                  <a:lnTo>
                    <a:pt x="588829" y="1918"/>
                  </a:lnTo>
                  <a:lnTo>
                    <a:pt x="593991" y="2667"/>
                  </a:lnTo>
                  <a:lnTo>
                    <a:pt x="598421" y="4132"/>
                  </a:lnTo>
                  <a:lnTo>
                    <a:pt x="602850" y="6347"/>
                  </a:lnTo>
                  <a:lnTo>
                    <a:pt x="607280" y="9312"/>
                  </a:lnTo>
                  <a:lnTo>
                    <a:pt x="610977" y="12259"/>
                  </a:lnTo>
                  <a:lnTo>
                    <a:pt x="614674" y="15206"/>
                  </a:lnTo>
                  <a:lnTo>
                    <a:pt x="617621" y="18903"/>
                  </a:lnTo>
                  <a:lnTo>
                    <a:pt x="620568" y="22600"/>
                  </a:lnTo>
                  <a:lnTo>
                    <a:pt x="622783" y="27030"/>
                  </a:lnTo>
                  <a:lnTo>
                    <a:pt x="624998" y="31459"/>
                  </a:lnTo>
                  <a:lnTo>
                    <a:pt x="626480" y="35889"/>
                  </a:lnTo>
                  <a:lnTo>
                    <a:pt x="627963" y="41051"/>
                  </a:lnTo>
                  <a:lnTo>
                    <a:pt x="628695" y="45480"/>
                  </a:lnTo>
                  <a:lnTo>
                    <a:pt x="629427" y="50642"/>
                  </a:lnTo>
                  <a:lnTo>
                    <a:pt x="629427" y="246291"/>
                  </a:lnTo>
                  <a:lnTo>
                    <a:pt x="628695" y="251452"/>
                  </a:lnTo>
                  <a:lnTo>
                    <a:pt x="627963" y="255882"/>
                  </a:lnTo>
                  <a:lnTo>
                    <a:pt x="626480" y="261044"/>
                  </a:lnTo>
                  <a:lnTo>
                    <a:pt x="624998" y="265473"/>
                  </a:lnTo>
                  <a:lnTo>
                    <a:pt x="622783" y="269903"/>
                  </a:lnTo>
                  <a:lnTo>
                    <a:pt x="620568" y="274332"/>
                  </a:lnTo>
                  <a:lnTo>
                    <a:pt x="617621" y="278029"/>
                  </a:lnTo>
                  <a:lnTo>
                    <a:pt x="614674" y="281727"/>
                  </a:lnTo>
                  <a:lnTo>
                    <a:pt x="610977" y="284674"/>
                  </a:lnTo>
                  <a:lnTo>
                    <a:pt x="606547" y="287621"/>
                  </a:lnTo>
                  <a:lnTo>
                    <a:pt x="602850" y="289836"/>
                  </a:lnTo>
                  <a:lnTo>
                    <a:pt x="598421" y="292050"/>
                  </a:lnTo>
                  <a:lnTo>
                    <a:pt x="593991" y="294265"/>
                  </a:lnTo>
                  <a:lnTo>
                    <a:pt x="588829" y="295015"/>
                  </a:lnTo>
                  <a:lnTo>
                    <a:pt x="583668" y="295748"/>
                  </a:lnTo>
                  <a:lnTo>
                    <a:pt x="578488" y="296480"/>
                  </a:lnTo>
                  <a:lnTo>
                    <a:pt x="50646" y="296480"/>
                  </a:lnTo>
                  <a:lnTo>
                    <a:pt x="45478" y="295748"/>
                  </a:lnTo>
                  <a:lnTo>
                    <a:pt x="40311" y="295015"/>
                  </a:lnTo>
                  <a:lnTo>
                    <a:pt x="35882" y="294265"/>
                  </a:lnTo>
                  <a:lnTo>
                    <a:pt x="30713" y="292050"/>
                  </a:lnTo>
                  <a:lnTo>
                    <a:pt x="26283" y="289836"/>
                  </a:lnTo>
                  <a:lnTo>
                    <a:pt x="22593" y="287621"/>
                  </a:lnTo>
                  <a:lnTo>
                    <a:pt x="18902" y="284674"/>
                  </a:lnTo>
                  <a:lnTo>
                    <a:pt x="15210" y="281727"/>
                  </a:lnTo>
                  <a:lnTo>
                    <a:pt x="11520" y="278029"/>
                  </a:lnTo>
                  <a:lnTo>
                    <a:pt x="8567" y="274332"/>
                  </a:lnTo>
                  <a:lnTo>
                    <a:pt x="6352" y="269903"/>
                  </a:lnTo>
                  <a:lnTo>
                    <a:pt x="4136" y="265473"/>
                  </a:lnTo>
                  <a:lnTo>
                    <a:pt x="2660" y="261044"/>
                  </a:lnTo>
                  <a:lnTo>
                    <a:pt x="1184" y="255882"/>
                  </a:lnTo>
                  <a:lnTo>
                    <a:pt x="446" y="251452"/>
                  </a:lnTo>
                  <a:lnTo>
                    <a:pt x="446" y="246291"/>
                  </a:lnTo>
                  <a:close/>
                  <a:moveTo>
                    <a:pt x="3398" y="246291"/>
                  </a:moveTo>
                  <a:lnTo>
                    <a:pt x="3398" y="245541"/>
                  </a:lnTo>
                  <a:lnTo>
                    <a:pt x="3398" y="250720"/>
                  </a:lnTo>
                  <a:lnTo>
                    <a:pt x="3398" y="250720"/>
                  </a:lnTo>
                  <a:lnTo>
                    <a:pt x="4136" y="255882"/>
                  </a:lnTo>
                  <a:lnTo>
                    <a:pt x="4136" y="255149"/>
                  </a:lnTo>
                  <a:lnTo>
                    <a:pt x="5613" y="260311"/>
                  </a:lnTo>
                  <a:lnTo>
                    <a:pt x="5613" y="259579"/>
                  </a:lnTo>
                  <a:lnTo>
                    <a:pt x="7090" y="264741"/>
                  </a:lnTo>
                  <a:lnTo>
                    <a:pt x="7090" y="264008"/>
                  </a:lnTo>
                  <a:lnTo>
                    <a:pt x="9305" y="268438"/>
                  </a:lnTo>
                  <a:lnTo>
                    <a:pt x="9305" y="268438"/>
                  </a:lnTo>
                  <a:lnTo>
                    <a:pt x="11520" y="272135"/>
                  </a:lnTo>
                  <a:lnTo>
                    <a:pt x="11520" y="272135"/>
                  </a:lnTo>
                  <a:lnTo>
                    <a:pt x="14472" y="275815"/>
                  </a:lnTo>
                  <a:lnTo>
                    <a:pt x="14472" y="275815"/>
                  </a:lnTo>
                  <a:lnTo>
                    <a:pt x="17426" y="279512"/>
                  </a:lnTo>
                  <a:lnTo>
                    <a:pt x="17426" y="279512"/>
                  </a:lnTo>
                  <a:lnTo>
                    <a:pt x="20379" y="282459"/>
                  </a:lnTo>
                  <a:lnTo>
                    <a:pt x="20379" y="282459"/>
                  </a:lnTo>
                  <a:lnTo>
                    <a:pt x="24070" y="285423"/>
                  </a:lnTo>
                  <a:lnTo>
                    <a:pt x="24070" y="285423"/>
                  </a:lnTo>
                  <a:lnTo>
                    <a:pt x="28498" y="287638"/>
                  </a:lnTo>
                  <a:lnTo>
                    <a:pt x="27760" y="287638"/>
                  </a:lnTo>
                  <a:lnTo>
                    <a:pt x="32190" y="289853"/>
                  </a:lnTo>
                  <a:lnTo>
                    <a:pt x="32190" y="289103"/>
                  </a:lnTo>
                  <a:lnTo>
                    <a:pt x="36620" y="291318"/>
                  </a:lnTo>
                  <a:lnTo>
                    <a:pt x="36620" y="291318"/>
                  </a:lnTo>
                  <a:lnTo>
                    <a:pt x="41049" y="292068"/>
                  </a:lnTo>
                  <a:lnTo>
                    <a:pt x="41049" y="292068"/>
                  </a:lnTo>
                  <a:lnTo>
                    <a:pt x="46218" y="292800"/>
                  </a:lnTo>
                  <a:lnTo>
                    <a:pt x="45478" y="292800"/>
                  </a:lnTo>
                  <a:lnTo>
                    <a:pt x="50647" y="293533"/>
                  </a:lnTo>
                  <a:lnTo>
                    <a:pt x="578488" y="293533"/>
                  </a:lnTo>
                  <a:lnTo>
                    <a:pt x="583668" y="292800"/>
                  </a:lnTo>
                  <a:lnTo>
                    <a:pt x="583668" y="292800"/>
                  </a:lnTo>
                  <a:lnTo>
                    <a:pt x="588097" y="292068"/>
                  </a:lnTo>
                  <a:lnTo>
                    <a:pt x="588097" y="292068"/>
                  </a:lnTo>
                  <a:lnTo>
                    <a:pt x="592526" y="291318"/>
                  </a:lnTo>
                  <a:lnTo>
                    <a:pt x="592526" y="291318"/>
                  </a:lnTo>
                  <a:lnTo>
                    <a:pt x="596956" y="289103"/>
                  </a:lnTo>
                  <a:lnTo>
                    <a:pt x="596956" y="289853"/>
                  </a:lnTo>
                  <a:lnTo>
                    <a:pt x="601386" y="287638"/>
                  </a:lnTo>
                  <a:lnTo>
                    <a:pt x="601386" y="287638"/>
                  </a:lnTo>
                  <a:lnTo>
                    <a:pt x="605065" y="285423"/>
                  </a:lnTo>
                  <a:lnTo>
                    <a:pt x="605065" y="285423"/>
                  </a:lnTo>
                  <a:lnTo>
                    <a:pt x="608762" y="282459"/>
                  </a:lnTo>
                  <a:lnTo>
                    <a:pt x="608762" y="282459"/>
                  </a:lnTo>
                  <a:lnTo>
                    <a:pt x="612459" y="279512"/>
                  </a:lnTo>
                  <a:lnTo>
                    <a:pt x="612459" y="279512"/>
                  </a:lnTo>
                  <a:lnTo>
                    <a:pt x="615407" y="275815"/>
                  </a:lnTo>
                  <a:lnTo>
                    <a:pt x="615407" y="275815"/>
                  </a:lnTo>
                  <a:lnTo>
                    <a:pt x="618354" y="272135"/>
                  </a:lnTo>
                  <a:lnTo>
                    <a:pt x="617621" y="272135"/>
                  </a:lnTo>
                  <a:lnTo>
                    <a:pt x="620586" y="268438"/>
                  </a:lnTo>
                  <a:lnTo>
                    <a:pt x="620586" y="268438"/>
                  </a:lnTo>
                  <a:lnTo>
                    <a:pt x="622051" y="264008"/>
                  </a:lnTo>
                  <a:lnTo>
                    <a:pt x="622051" y="264741"/>
                  </a:lnTo>
                  <a:lnTo>
                    <a:pt x="623533" y="259579"/>
                  </a:lnTo>
                  <a:lnTo>
                    <a:pt x="623533" y="260311"/>
                  </a:lnTo>
                  <a:lnTo>
                    <a:pt x="625015" y="255149"/>
                  </a:lnTo>
                  <a:lnTo>
                    <a:pt x="625015" y="255882"/>
                  </a:lnTo>
                  <a:lnTo>
                    <a:pt x="625748" y="250720"/>
                  </a:lnTo>
                  <a:lnTo>
                    <a:pt x="625748" y="245541"/>
                  </a:lnTo>
                  <a:lnTo>
                    <a:pt x="625748" y="246291"/>
                  </a:lnTo>
                  <a:lnTo>
                    <a:pt x="625748" y="50642"/>
                  </a:lnTo>
                  <a:lnTo>
                    <a:pt x="625748" y="46213"/>
                  </a:lnTo>
                  <a:lnTo>
                    <a:pt x="625748" y="46213"/>
                  </a:lnTo>
                  <a:lnTo>
                    <a:pt x="625015" y="41051"/>
                  </a:lnTo>
                  <a:lnTo>
                    <a:pt x="625015" y="41783"/>
                  </a:lnTo>
                  <a:lnTo>
                    <a:pt x="623533" y="36621"/>
                  </a:lnTo>
                  <a:lnTo>
                    <a:pt x="623533" y="36621"/>
                  </a:lnTo>
                  <a:lnTo>
                    <a:pt x="622051" y="32192"/>
                  </a:lnTo>
                  <a:lnTo>
                    <a:pt x="622051" y="32192"/>
                  </a:lnTo>
                  <a:lnTo>
                    <a:pt x="620586" y="28495"/>
                  </a:lnTo>
                  <a:lnTo>
                    <a:pt x="620586" y="28495"/>
                  </a:lnTo>
                  <a:lnTo>
                    <a:pt x="617621" y="24065"/>
                  </a:lnTo>
                  <a:lnTo>
                    <a:pt x="618354" y="24815"/>
                  </a:lnTo>
                  <a:lnTo>
                    <a:pt x="615407" y="20385"/>
                  </a:lnTo>
                  <a:lnTo>
                    <a:pt x="615407" y="21118"/>
                  </a:lnTo>
                  <a:lnTo>
                    <a:pt x="612459" y="17421"/>
                  </a:lnTo>
                  <a:lnTo>
                    <a:pt x="612459" y="17421"/>
                  </a:lnTo>
                  <a:lnTo>
                    <a:pt x="608762" y="14474"/>
                  </a:lnTo>
                  <a:lnTo>
                    <a:pt x="608762" y="14474"/>
                  </a:lnTo>
                  <a:lnTo>
                    <a:pt x="605065" y="11526"/>
                  </a:lnTo>
                  <a:lnTo>
                    <a:pt x="605065" y="11526"/>
                  </a:lnTo>
                  <a:lnTo>
                    <a:pt x="601386" y="9312"/>
                  </a:lnTo>
                  <a:lnTo>
                    <a:pt x="601386" y="9312"/>
                  </a:lnTo>
                  <a:lnTo>
                    <a:pt x="596956" y="7097"/>
                  </a:lnTo>
                  <a:lnTo>
                    <a:pt x="596956" y="7097"/>
                  </a:lnTo>
                  <a:lnTo>
                    <a:pt x="592526" y="5614"/>
                  </a:lnTo>
                  <a:lnTo>
                    <a:pt x="593259" y="5614"/>
                  </a:lnTo>
                  <a:lnTo>
                    <a:pt x="588097" y="4882"/>
                  </a:lnTo>
                  <a:lnTo>
                    <a:pt x="588097" y="4882"/>
                  </a:lnTo>
                  <a:lnTo>
                    <a:pt x="583668" y="4132"/>
                  </a:lnTo>
                  <a:lnTo>
                    <a:pt x="583668" y="4132"/>
                  </a:lnTo>
                  <a:lnTo>
                    <a:pt x="578488" y="3400"/>
                  </a:lnTo>
                  <a:lnTo>
                    <a:pt x="50646" y="3400"/>
                  </a:lnTo>
                  <a:lnTo>
                    <a:pt x="45478" y="4132"/>
                  </a:lnTo>
                  <a:lnTo>
                    <a:pt x="46216" y="4132"/>
                  </a:lnTo>
                  <a:lnTo>
                    <a:pt x="41049" y="4882"/>
                  </a:lnTo>
                  <a:lnTo>
                    <a:pt x="41049" y="4882"/>
                  </a:lnTo>
                  <a:lnTo>
                    <a:pt x="36620" y="5614"/>
                  </a:lnTo>
                  <a:lnTo>
                    <a:pt x="36620" y="5614"/>
                  </a:lnTo>
                  <a:lnTo>
                    <a:pt x="32190" y="7097"/>
                  </a:lnTo>
                  <a:lnTo>
                    <a:pt x="32190" y="7097"/>
                  </a:lnTo>
                  <a:lnTo>
                    <a:pt x="27760" y="9312"/>
                  </a:lnTo>
                  <a:lnTo>
                    <a:pt x="28498" y="9312"/>
                  </a:lnTo>
                  <a:lnTo>
                    <a:pt x="24069" y="11526"/>
                  </a:lnTo>
                  <a:lnTo>
                    <a:pt x="24069" y="11526"/>
                  </a:lnTo>
                  <a:lnTo>
                    <a:pt x="20379" y="14474"/>
                  </a:lnTo>
                  <a:lnTo>
                    <a:pt x="20379" y="14474"/>
                  </a:lnTo>
                  <a:lnTo>
                    <a:pt x="17424" y="17421"/>
                  </a:lnTo>
                  <a:lnTo>
                    <a:pt x="17424" y="17421"/>
                  </a:lnTo>
                  <a:lnTo>
                    <a:pt x="14472" y="21118"/>
                  </a:lnTo>
                  <a:lnTo>
                    <a:pt x="14472" y="20385"/>
                  </a:lnTo>
                  <a:lnTo>
                    <a:pt x="11520" y="24815"/>
                  </a:lnTo>
                  <a:lnTo>
                    <a:pt x="11520" y="24065"/>
                  </a:lnTo>
                  <a:lnTo>
                    <a:pt x="9305" y="28495"/>
                  </a:lnTo>
                  <a:lnTo>
                    <a:pt x="9305" y="28495"/>
                  </a:lnTo>
                  <a:lnTo>
                    <a:pt x="7090" y="32192"/>
                  </a:lnTo>
                  <a:lnTo>
                    <a:pt x="7090" y="32192"/>
                  </a:lnTo>
                  <a:lnTo>
                    <a:pt x="5613" y="36621"/>
                  </a:lnTo>
                  <a:lnTo>
                    <a:pt x="5613" y="36621"/>
                  </a:lnTo>
                  <a:lnTo>
                    <a:pt x="4136" y="41783"/>
                  </a:lnTo>
                  <a:lnTo>
                    <a:pt x="4136" y="41051"/>
                  </a:lnTo>
                  <a:lnTo>
                    <a:pt x="3398" y="46213"/>
                  </a:lnTo>
                  <a:lnTo>
                    <a:pt x="3398" y="50642"/>
                  </a:lnTo>
                  <a:lnTo>
                    <a:pt x="3398" y="50642"/>
                  </a:lnTo>
                </a:path>
              </a:pathLst>
            </a:custGeom>
            <a:solidFill>
              <a:srgbClr val="548235"/>
            </a:solidFill>
            <a:ln w="7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1" name="TextBox 270">
              <a:extLst>
                <a:ext uri="{FF2B5EF4-FFF2-40B4-BE49-F238E27FC236}">
                  <a16:creationId xmlns:a16="http://schemas.microsoft.com/office/drawing/2014/main" id="{70E5F3CB-F19E-4D43-A80C-2AC71756466E}"/>
                </a:ext>
              </a:extLst>
            </p:cNvPr>
            <p:cNvSpPr txBox="1"/>
            <p:nvPr/>
          </p:nvSpPr>
          <p:spPr>
            <a:xfrm>
              <a:off x="8508133" y="5176645"/>
              <a:ext cx="256705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O</a:t>
              </a:r>
            </a:p>
          </p:txBody>
        </p:sp>
        <p:sp>
          <p:nvSpPr>
            <p:cNvPr id="272" name="TextBox 271">
              <a:extLst>
                <a:ext uri="{FF2B5EF4-FFF2-40B4-BE49-F238E27FC236}">
                  <a16:creationId xmlns:a16="http://schemas.microsoft.com/office/drawing/2014/main" id="{CE92A60B-CA54-4A6D-9EB2-9B40FE9C0C61}"/>
                </a:ext>
              </a:extLst>
            </p:cNvPr>
            <p:cNvSpPr txBox="1"/>
            <p:nvPr/>
          </p:nvSpPr>
          <p:spPr>
            <a:xfrm>
              <a:off x="8579005" y="5176645"/>
              <a:ext cx="207488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t</a:t>
              </a:r>
            </a:p>
          </p:txBody>
        </p:sp>
        <p:sp>
          <p:nvSpPr>
            <p:cNvPr id="273" name="TextBox 272">
              <a:extLst>
                <a:ext uri="{FF2B5EF4-FFF2-40B4-BE49-F238E27FC236}">
                  <a16:creationId xmlns:a16="http://schemas.microsoft.com/office/drawing/2014/main" id="{7F03FACB-A9E6-4180-A4D0-E43941871114}"/>
                </a:ext>
              </a:extLst>
            </p:cNvPr>
            <p:cNvSpPr txBox="1"/>
            <p:nvPr/>
          </p:nvSpPr>
          <p:spPr>
            <a:xfrm>
              <a:off x="8606320" y="5176645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h</a:t>
              </a:r>
            </a:p>
          </p:txBody>
        </p:sp>
        <p:sp>
          <p:nvSpPr>
            <p:cNvPr id="274" name="TextBox 273">
              <a:extLst>
                <a:ext uri="{FF2B5EF4-FFF2-40B4-BE49-F238E27FC236}">
                  <a16:creationId xmlns:a16="http://schemas.microsoft.com/office/drawing/2014/main" id="{7AA1AAD4-6B6C-4DD4-B110-5865DDE0D78A}"/>
                </a:ext>
              </a:extLst>
            </p:cNvPr>
            <p:cNvSpPr txBox="1"/>
            <p:nvPr/>
          </p:nvSpPr>
          <p:spPr>
            <a:xfrm>
              <a:off x="8655783" y="5176645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e</a:t>
              </a:r>
            </a:p>
          </p:txBody>
        </p:sp>
        <p:sp>
          <p:nvSpPr>
            <p:cNvPr id="275" name="TextBox 274">
              <a:extLst>
                <a:ext uri="{FF2B5EF4-FFF2-40B4-BE49-F238E27FC236}">
                  <a16:creationId xmlns:a16="http://schemas.microsoft.com/office/drawing/2014/main" id="{80230D6E-13B4-4F59-AD4D-65BC817E1073}"/>
                </a:ext>
              </a:extLst>
            </p:cNvPr>
            <p:cNvSpPr txBox="1"/>
            <p:nvPr/>
          </p:nvSpPr>
          <p:spPr>
            <a:xfrm>
              <a:off x="8699340" y="5176645"/>
              <a:ext cx="213640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r</a:t>
              </a:r>
            </a:p>
          </p:txBody>
        </p:sp>
        <p:sp>
          <p:nvSpPr>
            <p:cNvPr id="276" name="TextBox 275">
              <a:extLst>
                <a:ext uri="{FF2B5EF4-FFF2-40B4-BE49-F238E27FC236}">
                  <a16:creationId xmlns:a16="http://schemas.microsoft.com/office/drawing/2014/main" id="{26F6D714-1B51-42C4-A33E-B25BE3B0034D}"/>
                </a:ext>
              </a:extLst>
            </p:cNvPr>
            <p:cNvSpPr txBox="1"/>
            <p:nvPr/>
          </p:nvSpPr>
          <p:spPr>
            <a:xfrm>
              <a:off x="8426187" y="5294765"/>
              <a:ext cx="213640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I</a:t>
              </a:r>
            </a:p>
          </p:txBody>
        </p:sp>
        <p:sp>
          <p:nvSpPr>
            <p:cNvPr id="277" name="TextBox 276">
              <a:extLst>
                <a:ext uri="{FF2B5EF4-FFF2-40B4-BE49-F238E27FC236}">
                  <a16:creationId xmlns:a16="http://schemas.microsoft.com/office/drawing/2014/main" id="{D291EF12-0221-4A57-AE76-BC5920E343D4}"/>
                </a:ext>
              </a:extLst>
            </p:cNvPr>
            <p:cNvSpPr txBox="1"/>
            <p:nvPr/>
          </p:nvSpPr>
          <p:spPr>
            <a:xfrm>
              <a:off x="8458670" y="5294765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n</a:t>
              </a:r>
            </a:p>
          </p:txBody>
        </p:sp>
        <p:sp>
          <p:nvSpPr>
            <p:cNvPr id="278" name="TextBox 277">
              <a:extLst>
                <a:ext uri="{FF2B5EF4-FFF2-40B4-BE49-F238E27FC236}">
                  <a16:creationId xmlns:a16="http://schemas.microsoft.com/office/drawing/2014/main" id="{20B799E8-9FB2-4DEE-8145-46BA32E91087}"/>
                </a:ext>
              </a:extLst>
            </p:cNvPr>
            <p:cNvSpPr txBox="1"/>
            <p:nvPr/>
          </p:nvSpPr>
          <p:spPr>
            <a:xfrm>
              <a:off x="8508133" y="5294765"/>
              <a:ext cx="207488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t</a:t>
              </a:r>
            </a:p>
          </p:txBody>
        </p:sp>
        <p:sp>
          <p:nvSpPr>
            <p:cNvPr id="279" name="TextBox 278">
              <a:extLst>
                <a:ext uri="{FF2B5EF4-FFF2-40B4-BE49-F238E27FC236}">
                  <a16:creationId xmlns:a16="http://schemas.microsoft.com/office/drawing/2014/main" id="{1B5BA2F6-6199-4CBF-94E9-B8B72DC9C518}"/>
                </a:ext>
              </a:extLst>
            </p:cNvPr>
            <p:cNvSpPr txBox="1"/>
            <p:nvPr/>
          </p:nvSpPr>
          <p:spPr>
            <a:xfrm>
              <a:off x="8535448" y="5294765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e</a:t>
              </a:r>
            </a:p>
          </p:txBody>
        </p:sp>
        <p:sp>
          <p:nvSpPr>
            <p:cNvPr id="280" name="TextBox 279">
              <a:extLst>
                <a:ext uri="{FF2B5EF4-FFF2-40B4-BE49-F238E27FC236}">
                  <a16:creationId xmlns:a16="http://schemas.microsoft.com/office/drawing/2014/main" id="{20E1E271-4833-4F99-8D3D-CBCED5BCE397}"/>
                </a:ext>
              </a:extLst>
            </p:cNvPr>
            <p:cNvSpPr txBox="1"/>
            <p:nvPr/>
          </p:nvSpPr>
          <p:spPr>
            <a:xfrm>
              <a:off x="8579005" y="5294765"/>
              <a:ext cx="213640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r</a:t>
              </a:r>
            </a:p>
          </p:txBody>
        </p:sp>
        <p:sp>
          <p:nvSpPr>
            <p:cNvPr id="281" name="TextBox 280">
              <a:extLst>
                <a:ext uri="{FF2B5EF4-FFF2-40B4-BE49-F238E27FC236}">
                  <a16:creationId xmlns:a16="http://schemas.microsoft.com/office/drawing/2014/main" id="{45B89D72-851B-4E60-9D04-D3C8463DD3F6}"/>
                </a:ext>
              </a:extLst>
            </p:cNvPr>
            <p:cNvSpPr txBox="1"/>
            <p:nvPr/>
          </p:nvSpPr>
          <p:spPr>
            <a:xfrm>
              <a:off x="8611488" y="5294765"/>
              <a:ext cx="207488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f</a:t>
              </a:r>
            </a:p>
          </p:txBody>
        </p:sp>
        <p:sp>
          <p:nvSpPr>
            <p:cNvPr id="282" name="TextBox 281">
              <a:extLst>
                <a:ext uri="{FF2B5EF4-FFF2-40B4-BE49-F238E27FC236}">
                  <a16:creationId xmlns:a16="http://schemas.microsoft.com/office/drawing/2014/main" id="{B431F204-0476-444A-961D-CA8A6983B392}"/>
                </a:ext>
              </a:extLst>
            </p:cNvPr>
            <p:cNvSpPr txBox="1"/>
            <p:nvPr/>
          </p:nvSpPr>
          <p:spPr>
            <a:xfrm>
              <a:off x="8644709" y="5294765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a</a:t>
              </a:r>
            </a:p>
          </p:txBody>
        </p:sp>
        <p:sp>
          <p:nvSpPr>
            <p:cNvPr id="283" name="TextBox 282">
              <a:extLst>
                <a:ext uri="{FF2B5EF4-FFF2-40B4-BE49-F238E27FC236}">
                  <a16:creationId xmlns:a16="http://schemas.microsoft.com/office/drawing/2014/main" id="{AC27E5CF-EB27-4F38-AB95-14BEEF2E3D41}"/>
                </a:ext>
              </a:extLst>
            </p:cNvPr>
            <p:cNvSpPr txBox="1"/>
            <p:nvPr/>
          </p:nvSpPr>
          <p:spPr>
            <a:xfrm>
              <a:off x="8688266" y="5294765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c</a:t>
              </a:r>
            </a:p>
          </p:txBody>
        </p:sp>
        <p:sp>
          <p:nvSpPr>
            <p:cNvPr id="284" name="TextBox 283">
              <a:extLst>
                <a:ext uri="{FF2B5EF4-FFF2-40B4-BE49-F238E27FC236}">
                  <a16:creationId xmlns:a16="http://schemas.microsoft.com/office/drawing/2014/main" id="{E9869D61-3741-4614-A920-97CE2D5AE1CD}"/>
                </a:ext>
              </a:extLst>
            </p:cNvPr>
            <p:cNvSpPr txBox="1"/>
            <p:nvPr/>
          </p:nvSpPr>
          <p:spPr>
            <a:xfrm>
              <a:off x="8731823" y="5294765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e</a:t>
              </a:r>
            </a:p>
          </p:txBody>
        </p:sp>
        <p:sp>
          <p:nvSpPr>
            <p:cNvPr id="285" name="TextBox 284">
              <a:extLst>
                <a:ext uri="{FF2B5EF4-FFF2-40B4-BE49-F238E27FC236}">
                  <a16:creationId xmlns:a16="http://schemas.microsoft.com/office/drawing/2014/main" id="{80A97298-3FB2-4DA7-A855-BFE9182825A3}"/>
                </a:ext>
              </a:extLst>
            </p:cNvPr>
            <p:cNvSpPr txBox="1"/>
            <p:nvPr/>
          </p:nvSpPr>
          <p:spPr>
            <a:xfrm>
              <a:off x="8775380" y="5294765"/>
              <a:ext cx="219792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s</a:t>
              </a:r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954F6DA3-677F-49E9-B940-4DA45FF136BB}"/>
                </a:ext>
              </a:extLst>
            </p:cNvPr>
            <p:cNvSpPr/>
            <p:nvPr/>
          </p:nvSpPr>
          <p:spPr>
            <a:xfrm>
              <a:off x="10329294" y="5189146"/>
              <a:ext cx="718313" cy="287918"/>
            </a:xfrm>
            <a:custGeom>
              <a:avLst/>
              <a:gdLst>
                <a:gd name="connsiteX0" fmla="*/ 761 w 718313"/>
                <a:gd name="connsiteY0" fmla="*/ 48427 h 287918"/>
                <a:gd name="connsiteX1" fmla="*/ 48735 w 718313"/>
                <a:gd name="connsiteY1" fmla="*/ 452 h 287918"/>
                <a:gd name="connsiteX2" fmla="*/ 671081 w 718313"/>
                <a:gd name="connsiteY2" fmla="*/ 452 h 287918"/>
                <a:gd name="connsiteX3" fmla="*/ 719074 w 718313"/>
                <a:gd name="connsiteY3" fmla="*/ 48427 h 287918"/>
                <a:gd name="connsiteX4" fmla="*/ 719074 w 718313"/>
                <a:gd name="connsiteY4" fmla="*/ 240378 h 287918"/>
                <a:gd name="connsiteX5" fmla="*/ 671081 w 718313"/>
                <a:gd name="connsiteY5" fmla="*/ 288370 h 287918"/>
                <a:gd name="connsiteX6" fmla="*/ 48735 w 718313"/>
                <a:gd name="connsiteY6" fmla="*/ 288370 h 287918"/>
                <a:gd name="connsiteX7" fmla="*/ 761 w 718313"/>
                <a:gd name="connsiteY7" fmla="*/ 240378 h 287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18313" h="287918">
                  <a:moveTo>
                    <a:pt x="761" y="48427"/>
                  </a:moveTo>
                  <a:cubicBezTo>
                    <a:pt x="761" y="21850"/>
                    <a:pt x="22158" y="452"/>
                    <a:pt x="48735" y="452"/>
                  </a:cubicBezTo>
                  <a:lnTo>
                    <a:pt x="671081" y="452"/>
                  </a:lnTo>
                  <a:cubicBezTo>
                    <a:pt x="697659" y="452"/>
                    <a:pt x="719074" y="21850"/>
                    <a:pt x="719074" y="48427"/>
                  </a:cubicBezTo>
                  <a:lnTo>
                    <a:pt x="719074" y="240378"/>
                  </a:lnTo>
                  <a:cubicBezTo>
                    <a:pt x="719074" y="266955"/>
                    <a:pt x="697659" y="288370"/>
                    <a:pt x="671081" y="288370"/>
                  </a:cubicBezTo>
                  <a:lnTo>
                    <a:pt x="48735" y="288370"/>
                  </a:lnTo>
                  <a:cubicBezTo>
                    <a:pt x="22158" y="288370"/>
                    <a:pt x="761" y="266955"/>
                    <a:pt x="761" y="240378"/>
                  </a:cubicBezTo>
                </a:path>
              </a:pathLst>
            </a:custGeom>
            <a:solidFill>
              <a:srgbClr val="FF6600"/>
            </a:solidFill>
            <a:ln w="7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21C98A1C-1B4B-4091-A892-92D0484C2943}"/>
                </a:ext>
              </a:extLst>
            </p:cNvPr>
            <p:cNvSpPr/>
            <p:nvPr/>
          </p:nvSpPr>
          <p:spPr>
            <a:xfrm>
              <a:off x="10327811" y="5187664"/>
              <a:ext cx="722010" cy="290865"/>
            </a:xfrm>
            <a:custGeom>
              <a:avLst/>
              <a:gdLst>
                <a:gd name="connsiteX0" fmla="*/ 761 w 722010"/>
                <a:gd name="connsiteY0" fmla="*/ 49909 h 290865"/>
                <a:gd name="connsiteX1" fmla="*/ 1493 w 722010"/>
                <a:gd name="connsiteY1" fmla="*/ 44747 h 290865"/>
                <a:gd name="connsiteX2" fmla="*/ 2243 w 722010"/>
                <a:gd name="connsiteY2" fmla="*/ 39585 h 290865"/>
                <a:gd name="connsiteX3" fmla="*/ 2976 w 722010"/>
                <a:gd name="connsiteY3" fmla="*/ 35156 h 290865"/>
                <a:gd name="connsiteX4" fmla="*/ 5190 w 722010"/>
                <a:gd name="connsiteY4" fmla="*/ 30726 h 290865"/>
                <a:gd name="connsiteX5" fmla="*/ 6673 w 722010"/>
                <a:gd name="connsiteY5" fmla="*/ 26297 h 290865"/>
                <a:gd name="connsiteX6" fmla="*/ 9620 w 722010"/>
                <a:gd name="connsiteY6" fmla="*/ 21867 h 290865"/>
                <a:gd name="connsiteX7" fmla="*/ 12567 w 722010"/>
                <a:gd name="connsiteY7" fmla="*/ 18170 h 290865"/>
                <a:gd name="connsiteX8" fmla="*/ 15532 w 722010"/>
                <a:gd name="connsiteY8" fmla="*/ 14473 h 290865"/>
                <a:gd name="connsiteX9" fmla="*/ 19211 w 722010"/>
                <a:gd name="connsiteY9" fmla="*/ 11526 h 290865"/>
                <a:gd name="connsiteX10" fmla="*/ 22908 w 722010"/>
                <a:gd name="connsiteY10" fmla="*/ 8579 h 290865"/>
                <a:gd name="connsiteX11" fmla="*/ 26605 w 722010"/>
                <a:gd name="connsiteY11" fmla="*/ 6364 h 290865"/>
                <a:gd name="connsiteX12" fmla="*/ 31035 w 722010"/>
                <a:gd name="connsiteY12" fmla="*/ 4149 h 290865"/>
                <a:gd name="connsiteX13" fmla="*/ 35465 w 722010"/>
                <a:gd name="connsiteY13" fmla="*/ 2667 h 290865"/>
                <a:gd name="connsiteX14" fmla="*/ 40626 w 722010"/>
                <a:gd name="connsiteY14" fmla="*/ 1185 h 290865"/>
                <a:gd name="connsiteX15" fmla="*/ 45788 w 722010"/>
                <a:gd name="connsiteY15" fmla="*/ 452 h 290865"/>
                <a:gd name="connsiteX16" fmla="*/ 677744 w 722010"/>
                <a:gd name="connsiteY16" fmla="*/ 452 h 290865"/>
                <a:gd name="connsiteX17" fmla="*/ 682905 w 722010"/>
                <a:gd name="connsiteY17" fmla="*/ 1185 h 290865"/>
                <a:gd name="connsiteX18" fmla="*/ 687335 w 722010"/>
                <a:gd name="connsiteY18" fmla="*/ 2667 h 290865"/>
                <a:gd name="connsiteX19" fmla="*/ 691765 w 722010"/>
                <a:gd name="connsiteY19" fmla="*/ 4149 h 290865"/>
                <a:gd name="connsiteX20" fmla="*/ 696194 w 722010"/>
                <a:gd name="connsiteY20" fmla="*/ 6364 h 290865"/>
                <a:gd name="connsiteX21" fmla="*/ 700623 w 722010"/>
                <a:gd name="connsiteY21" fmla="*/ 8579 h 290865"/>
                <a:gd name="connsiteX22" fmla="*/ 704321 w 722010"/>
                <a:gd name="connsiteY22" fmla="*/ 11526 h 290865"/>
                <a:gd name="connsiteX23" fmla="*/ 708000 w 722010"/>
                <a:gd name="connsiteY23" fmla="*/ 14473 h 290865"/>
                <a:gd name="connsiteX24" fmla="*/ 710965 w 722010"/>
                <a:gd name="connsiteY24" fmla="*/ 18170 h 290865"/>
                <a:gd name="connsiteX25" fmla="*/ 713912 w 722010"/>
                <a:gd name="connsiteY25" fmla="*/ 21867 h 290865"/>
                <a:gd name="connsiteX26" fmla="*/ 716127 w 722010"/>
                <a:gd name="connsiteY26" fmla="*/ 26297 h 290865"/>
                <a:gd name="connsiteX27" fmla="*/ 718341 w 722010"/>
                <a:gd name="connsiteY27" fmla="*/ 30726 h 290865"/>
                <a:gd name="connsiteX28" fmla="*/ 719824 w 722010"/>
                <a:gd name="connsiteY28" fmla="*/ 35156 h 290865"/>
                <a:gd name="connsiteX29" fmla="*/ 721289 w 722010"/>
                <a:gd name="connsiteY29" fmla="*/ 39585 h 290865"/>
                <a:gd name="connsiteX30" fmla="*/ 722039 w 722010"/>
                <a:gd name="connsiteY30" fmla="*/ 44747 h 290865"/>
                <a:gd name="connsiteX31" fmla="*/ 722771 w 722010"/>
                <a:gd name="connsiteY31" fmla="*/ 49909 h 290865"/>
                <a:gd name="connsiteX32" fmla="*/ 722771 w 722010"/>
                <a:gd name="connsiteY32" fmla="*/ 241860 h 290865"/>
                <a:gd name="connsiteX33" fmla="*/ 722039 w 722010"/>
                <a:gd name="connsiteY33" fmla="*/ 247022 h 290865"/>
                <a:gd name="connsiteX34" fmla="*/ 721289 w 722010"/>
                <a:gd name="connsiteY34" fmla="*/ 252202 h 290865"/>
                <a:gd name="connsiteX35" fmla="*/ 719824 w 722010"/>
                <a:gd name="connsiteY35" fmla="*/ 256631 h 290865"/>
                <a:gd name="connsiteX36" fmla="*/ 718341 w 722010"/>
                <a:gd name="connsiteY36" fmla="*/ 261061 h 290865"/>
                <a:gd name="connsiteX37" fmla="*/ 716127 w 722010"/>
                <a:gd name="connsiteY37" fmla="*/ 265490 h 290865"/>
                <a:gd name="connsiteX38" fmla="*/ 713912 w 722010"/>
                <a:gd name="connsiteY38" fmla="*/ 269920 h 290865"/>
                <a:gd name="connsiteX39" fmla="*/ 710965 w 722010"/>
                <a:gd name="connsiteY39" fmla="*/ 273600 h 290865"/>
                <a:gd name="connsiteX40" fmla="*/ 708000 w 722010"/>
                <a:gd name="connsiteY40" fmla="*/ 277296 h 290865"/>
                <a:gd name="connsiteX41" fmla="*/ 704321 w 722010"/>
                <a:gd name="connsiteY41" fmla="*/ 280244 h 290865"/>
                <a:gd name="connsiteX42" fmla="*/ 700623 w 722010"/>
                <a:gd name="connsiteY42" fmla="*/ 283208 h 290865"/>
                <a:gd name="connsiteX43" fmla="*/ 696194 w 722010"/>
                <a:gd name="connsiteY43" fmla="*/ 285423 h 290865"/>
                <a:gd name="connsiteX44" fmla="*/ 691765 w 722010"/>
                <a:gd name="connsiteY44" fmla="*/ 287638 h 290865"/>
                <a:gd name="connsiteX45" fmla="*/ 687335 w 722010"/>
                <a:gd name="connsiteY45" fmla="*/ 289103 h 290865"/>
                <a:gd name="connsiteX46" fmla="*/ 682905 w 722010"/>
                <a:gd name="connsiteY46" fmla="*/ 290585 h 290865"/>
                <a:gd name="connsiteX47" fmla="*/ 677744 w 722010"/>
                <a:gd name="connsiteY47" fmla="*/ 291317 h 290865"/>
                <a:gd name="connsiteX48" fmla="*/ 45788 w 722010"/>
                <a:gd name="connsiteY48" fmla="*/ 291317 h 290865"/>
                <a:gd name="connsiteX49" fmla="*/ 40626 w 722010"/>
                <a:gd name="connsiteY49" fmla="*/ 290585 h 290865"/>
                <a:gd name="connsiteX50" fmla="*/ 35465 w 722010"/>
                <a:gd name="connsiteY50" fmla="*/ 289103 h 290865"/>
                <a:gd name="connsiteX51" fmla="*/ 31035 w 722010"/>
                <a:gd name="connsiteY51" fmla="*/ 287638 h 290865"/>
                <a:gd name="connsiteX52" fmla="*/ 26605 w 722010"/>
                <a:gd name="connsiteY52" fmla="*/ 285423 h 290865"/>
                <a:gd name="connsiteX53" fmla="*/ 22908 w 722010"/>
                <a:gd name="connsiteY53" fmla="*/ 283208 h 290865"/>
                <a:gd name="connsiteX54" fmla="*/ 19211 w 722010"/>
                <a:gd name="connsiteY54" fmla="*/ 280244 h 290865"/>
                <a:gd name="connsiteX55" fmla="*/ 15532 w 722010"/>
                <a:gd name="connsiteY55" fmla="*/ 277296 h 290865"/>
                <a:gd name="connsiteX56" fmla="*/ 12567 w 722010"/>
                <a:gd name="connsiteY56" fmla="*/ 273600 h 290865"/>
                <a:gd name="connsiteX57" fmla="*/ 9620 w 722010"/>
                <a:gd name="connsiteY57" fmla="*/ 269920 h 290865"/>
                <a:gd name="connsiteX58" fmla="*/ 6673 w 722010"/>
                <a:gd name="connsiteY58" fmla="*/ 265490 h 290865"/>
                <a:gd name="connsiteX59" fmla="*/ 5190 w 722010"/>
                <a:gd name="connsiteY59" fmla="*/ 261061 h 290865"/>
                <a:gd name="connsiteX60" fmla="*/ 2976 w 722010"/>
                <a:gd name="connsiteY60" fmla="*/ 256631 h 290865"/>
                <a:gd name="connsiteX61" fmla="*/ 2243 w 722010"/>
                <a:gd name="connsiteY61" fmla="*/ 252202 h 290865"/>
                <a:gd name="connsiteX62" fmla="*/ 1493 w 722010"/>
                <a:gd name="connsiteY62" fmla="*/ 247022 h 290865"/>
                <a:gd name="connsiteX63" fmla="*/ 761 w 722010"/>
                <a:gd name="connsiteY63" fmla="*/ 241860 h 290865"/>
                <a:gd name="connsiteX64" fmla="*/ 3708 w 722010"/>
                <a:gd name="connsiteY64" fmla="*/ 241860 h 290865"/>
                <a:gd name="connsiteX65" fmla="*/ 3708 w 722010"/>
                <a:gd name="connsiteY65" fmla="*/ 241860 h 290865"/>
                <a:gd name="connsiteX66" fmla="*/ 4458 w 722010"/>
                <a:gd name="connsiteY66" fmla="*/ 247022 h 290865"/>
                <a:gd name="connsiteX67" fmla="*/ 4458 w 722010"/>
                <a:gd name="connsiteY67" fmla="*/ 247022 h 290865"/>
                <a:gd name="connsiteX68" fmla="*/ 5190 w 722010"/>
                <a:gd name="connsiteY68" fmla="*/ 251452 h 290865"/>
                <a:gd name="connsiteX69" fmla="*/ 5190 w 722010"/>
                <a:gd name="connsiteY69" fmla="*/ 251452 h 290865"/>
                <a:gd name="connsiteX70" fmla="*/ 5923 w 722010"/>
                <a:gd name="connsiteY70" fmla="*/ 255881 h 290865"/>
                <a:gd name="connsiteX71" fmla="*/ 5923 w 722010"/>
                <a:gd name="connsiteY71" fmla="*/ 255881 h 290865"/>
                <a:gd name="connsiteX72" fmla="*/ 7405 w 722010"/>
                <a:gd name="connsiteY72" fmla="*/ 260311 h 290865"/>
                <a:gd name="connsiteX73" fmla="*/ 7405 w 722010"/>
                <a:gd name="connsiteY73" fmla="*/ 260311 h 290865"/>
                <a:gd name="connsiteX74" fmla="*/ 9620 w 722010"/>
                <a:gd name="connsiteY74" fmla="*/ 264008 h 290865"/>
                <a:gd name="connsiteX75" fmla="*/ 9620 w 722010"/>
                <a:gd name="connsiteY75" fmla="*/ 264008 h 290865"/>
                <a:gd name="connsiteX76" fmla="*/ 11835 w 722010"/>
                <a:gd name="connsiteY76" fmla="*/ 268437 h 290865"/>
                <a:gd name="connsiteX77" fmla="*/ 11835 w 722010"/>
                <a:gd name="connsiteY77" fmla="*/ 267705 h 290865"/>
                <a:gd name="connsiteX78" fmla="*/ 14782 w 722010"/>
                <a:gd name="connsiteY78" fmla="*/ 271385 h 290865"/>
                <a:gd name="connsiteX79" fmla="*/ 14782 w 722010"/>
                <a:gd name="connsiteY79" fmla="*/ 271385 h 290865"/>
                <a:gd name="connsiteX80" fmla="*/ 17746 w 722010"/>
                <a:gd name="connsiteY80" fmla="*/ 275082 h 290865"/>
                <a:gd name="connsiteX81" fmla="*/ 17746 w 722010"/>
                <a:gd name="connsiteY81" fmla="*/ 275082 h 290865"/>
                <a:gd name="connsiteX82" fmla="*/ 20694 w 722010"/>
                <a:gd name="connsiteY82" fmla="*/ 278029 h 290865"/>
                <a:gd name="connsiteX83" fmla="*/ 20694 w 722010"/>
                <a:gd name="connsiteY83" fmla="*/ 278029 h 290865"/>
                <a:gd name="connsiteX84" fmla="*/ 24391 w 722010"/>
                <a:gd name="connsiteY84" fmla="*/ 280994 h 290865"/>
                <a:gd name="connsiteX85" fmla="*/ 24391 w 722010"/>
                <a:gd name="connsiteY85" fmla="*/ 280244 h 290865"/>
                <a:gd name="connsiteX86" fmla="*/ 28820 w 722010"/>
                <a:gd name="connsiteY86" fmla="*/ 283208 h 290865"/>
                <a:gd name="connsiteX87" fmla="*/ 28071 w 722010"/>
                <a:gd name="connsiteY87" fmla="*/ 283208 h 290865"/>
                <a:gd name="connsiteX88" fmla="*/ 32500 w 722010"/>
                <a:gd name="connsiteY88" fmla="*/ 284691 h 290865"/>
                <a:gd name="connsiteX89" fmla="*/ 32500 w 722010"/>
                <a:gd name="connsiteY89" fmla="*/ 284691 h 290865"/>
                <a:gd name="connsiteX90" fmla="*/ 36929 w 722010"/>
                <a:gd name="connsiteY90" fmla="*/ 286155 h 290865"/>
                <a:gd name="connsiteX91" fmla="*/ 36929 w 722010"/>
                <a:gd name="connsiteY91" fmla="*/ 286155 h 290865"/>
                <a:gd name="connsiteX92" fmla="*/ 41359 w 722010"/>
                <a:gd name="connsiteY92" fmla="*/ 287638 h 290865"/>
                <a:gd name="connsiteX93" fmla="*/ 41359 w 722010"/>
                <a:gd name="connsiteY93" fmla="*/ 287638 h 290865"/>
                <a:gd name="connsiteX94" fmla="*/ 45788 w 722010"/>
                <a:gd name="connsiteY94" fmla="*/ 288370 h 290865"/>
                <a:gd name="connsiteX95" fmla="*/ 50968 w 722010"/>
                <a:gd name="connsiteY95" fmla="*/ 288370 h 290865"/>
                <a:gd name="connsiteX96" fmla="*/ 50218 w 722010"/>
                <a:gd name="connsiteY96" fmla="*/ 288370 h 290865"/>
                <a:gd name="connsiteX97" fmla="*/ 677744 w 722010"/>
                <a:gd name="connsiteY97" fmla="*/ 288370 h 290865"/>
                <a:gd name="connsiteX98" fmla="*/ 682173 w 722010"/>
                <a:gd name="connsiteY98" fmla="*/ 287638 h 290865"/>
                <a:gd name="connsiteX99" fmla="*/ 682173 w 722010"/>
                <a:gd name="connsiteY99" fmla="*/ 287638 h 290865"/>
                <a:gd name="connsiteX100" fmla="*/ 686602 w 722010"/>
                <a:gd name="connsiteY100" fmla="*/ 286155 h 290865"/>
                <a:gd name="connsiteX101" fmla="*/ 686602 w 722010"/>
                <a:gd name="connsiteY101" fmla="*/ 286155 h 290865"/>
                <a:gd name="connsiteX102" fmla="*/ 691032 w 722010"/>
                <a:gd name="connsiteY102" fmla="*/ 284691 h 290865"/>
                <a:gd name="connsiteX103" fmla="*/ 691032 w 722010"/>
                <a:gd name="connsiteY103" fmla="*/ 284691 h 290865"/>
                <a:gd name="connsiteX104" fmla="*/ 694712 w 722010"/>
                <a:gd name="connsiteY104" fmla="*/ 283208 h 290865"/>
                <a:gd name="connsiteX105" fmla="*/ 694712 w 722010"/>
                <a:gd name="connsiteY105" fmla="*/ 283208 h 290865"/>
                <a:gd name="connsiteX106" fmla="*/ 699141 w 722010"/>
                <a:gd name="connsiteY106" fmla="*/ 280244 h 290865"/>
                <a:gd name="connsiteX107" fmla="*/ 698409 w 722010"/>
                <a:gd name="connsiteY107" fmla="*/ 280994 h 290865"/>
                <a:gd name="connsiteX108" fmla="*/ 702106 w 722010"/>
                <a:gd name="connsiteY108" fmla="*/ 278029 h 290865"/>
                <a:gd name="connsiteX109" fmla="*/ 702106 w 722010"/>
                <a:gd name="connsiteY109" fmla="*/ 278029 h 290865"/>
                <a:gd name="connsiteX110" fmla="*/ 705803 w 722010"/>
                <a:gd name="connsiteY110" fmla="*/ 275082 h 290865"/>
                <a:gd name="connsiteX111" fmla="*/ 705803 w 722010"/>
                <a:gd name="connsiteY111" fmla="*/ 275082 h 290865"/>
                <a:gd name="connsiteX112" fmla="*/ 708750 w 722010"/>
                <a:gd name="connsiteY112" fmla="*/ 271385 h 290865"/>
                <a:gd name="connsiteX113" fmla="*/ 708750 w 722010"/>
                <a:gd name="connsiteY113" fmla="*/ 271385 h 290865"/>
                <a:gd name="connsiteX114" fmla="*/ 711697 w 722010"/>
                <a:gd name="connsiteY114" fmla="*/ 267705 h 290865"/>
                <a:gd name="connsiteX115" fmla="*/ 711697 w 722010"/>
                <a:gd name="connsiteY115" fmla="*/ 268437 h 290865"/>
                <a:gd name="connsiteX116" fmla="*/ 713912 w 722010"/>
                <a:gd name="connsiteY116" fmla="*/ 264008 h 290865"/>
                <a:gd name="connsiteX117" fmla="*/ 713912 w 722010"/>
                <a:gd name="connsiteY117" fmla="*/ 264008 h 290865"/>
                <a:gd name="connsiteX118" fmla="*/ 715394 w 722010"/>
                <a:gd name="connsiteY118" fmla="*/ 260311 h 290865"/>
                <a:gd name="connsiteX119" fmla="*/ 715394 w 722010"/>
                <a:gd name="connsiteY119" fmla="*/ 260311 h 290865"/>
                <a:gd name="connsiteX120" fmla="*/ 717609 w 722010"/>
                <a:gd name="connsiteY120" fmla="*/ 255881 h 290865"/>
                <a:gd name="connsiteX121" fmla="*/ 716876 w 722010"/>
                <a:gd name="connsiteY121" fmla="*/ 255881 h 290865"/>
                <a:gd name="connsiteX122" fmla="*/ 718341 w 722010"/>
                <a:gd name="connsiteY122" fmla="*/ 251452 h 290865"/>
                <a:gd name="connsiteX123" fmla="*/ 718341 w 722010"/>
                <a:gd name="connsiteY123" fmla="*/ 251452 h 290865"/>
                <a:gd name="connsiteX124" fmla="*/ 719091 w 722010"/>
                <a:gd name="connsiteY124" fmla="*/ 247022 h 290865"/>
                <a:gd name="connsiteX125" fmla="*/ 719091 w 722010"/>
                <a:gd name="connsiteY125" fmla="*/ 241860 h 290865"/>
                <a:gd name="connsiteX126" fmla="*/ 719091 w 722010"/>
                <a:gd name="connsiteY126" fmla="*/ 49909 h 290865"/>
                <a:gd name="connsiteX127" fmla="*/ 719091 w 722010"/>
                <a:gd name="connsiteY127" fmla="*/ 44747 h 290865"/>
                <a:gd name="connsiteX128" fmla="*/ 719091 w 722010"/>
                <a:gd name="connsiteY128" fmla="*/ 45480 h 290865"/>
                <a:gd name="connsiteX129" fmla="*/ 718341 w 722010"/>
                <a:gd name="connsiteY129" fmla="*/ 40318 h 290865"/>
                <a:gd name="connsiteX130" fmla="*/ 718341 w 722010"/>
                <a:gd name="connsiteY130" fmla="*/ 40318 h 290865"/>
                <a:gd name="connsiteX131" fmla="*/ 716876 w 722010"/>
                <a:gd name="connsiteY131" fmla="*/ 35888 h 290865"/>
                <a:gd name="connsiteX132" fmla="*/ 717609 w 722010"/>
                <a:gd name="connsiteY132" fmla="*/ 35888 h 290865"/>
                <a:gd name="connsiteX133" fmla="*/ 715394 w 722010"/>
                <a:gd name="connsiteY133" fmla="*/ 31459 h 290865"/>
                <a:gd name="connsiteX134" fmla="*/ 715394 w 722010"/>
                <a:gd name="connsiteY134" fmla="*/ 32191 h 290865"/>
                <a:gd name="connsiteX135" fmla="*/ 713912 w 722010"/>
                <a:gd name="connsiteY135" fmla="*/ 27762 h 290865"/>
                <a:gd name="connsiteX136" fmla="*/ 713912 w 722010"/>
                <a:gd name="connsiteY136" fmla="*/ 27762 h 290865"/>
                <a:gd name="connsiteX137" fmla="*/ 711697 w 722010"/>
                <a:gd name="connsiteY137" fmla="*/ 24082 h 290865"/>
                <a:gd name="connsiteX138" fmla="*/ 711697 w 722010"/>
                <a:gd name="connsiteY138" fmla="*/ 24082 h 290865"/>
                <a:gd name="connsiteX139" fmla="*/ 708750 w 722010"/>
                <a:gd name="connsiteY139" fmla="*/ 20385 h 290865"/>
                <a:gd name="connsiteX140" fmla="*/ 708750 w 722010"/>
                <a:gd name="connsiteY140" fmla="*/ 20385 h 290865"/>
                <a:gd name="connsiteX141" fmla="*/ 705803 w 722010"/>
                <a:gd name="connsiteY141" fmla="*/ 16688 h 290865"/>
                <a:gd name="connsiteX142" fmla="*/ 705803 w 722010"/>
                <a:gd name="connsiteY142" fmla="*/ 16688 h 290865"/>
                <a:gd name="connsiteX143" fmla="*/ 702106 w 722010"/>
                <a:gd name="connsiteY143" fmla="*/ 13741 h 290865"/>
                <a:gd name="connsiteX144" fmla="*/ 702106 w 722010"/>
                <a:gd name="connsiteY144" fmla="*/ 13741 h 290865"/>
                <a:gd name="connsiteX145" fmla="*/ 698409 w 722010"/>
                <a:gd name="connsiteY145" fmla="*/ 11526 h 290865"/>
                <a:gd name="connsiteX146" fmla="*/ 699141 w 722010"/>
                <a:gd name="connsiteY146" fmla="*/ 11526 h 290865"/>
                <a:gd name="connsiteX147" fmla="*/ 694712 w 722010"/>
                <a:gd name="connsiteY147" fmla="*/ 8579 h 290865"/>
                <a:gd name="connsiteX148" fmla="*/ 694712 w 722010"/>
                <a:gd name="connsiteY148" fmla="*/ 9311 h 290865"/>
                <a:gd name="connsiteX149" fmla="*/ 691032 w 722010"/>
                <a:gd name="connsiteY149" fmla="*/ 7096 h 290865"/>
                <a:gd name="connsiteX150" fmla="*/ 691032 w 722010"/>
                <a:gd name="connsiteY150" fmla="*/ 7096 h 290865"/>
                <a:gd name="connsiteX151" fmla="*/ 686602 w 722010"/>
                <a:gd name="connsiteY151" fmla="*/ 5614 h 290865"/>
                <a:gd name="connsiteX152" fmla="*/ 686602 w 722010"/>
                <a:gd name="connsiteY152" fmla="*/ 5614 h 290865"/>
                <a:gd name="connsiteX153" fmla="*/ 682173 w 722010"/>
                <a:gd name="connsiteY153" fmla="*/ 4149 h 290865"/>
                <a:gd name="connsiteX154" fmla="*/ 682173 w 722010"/>
                <a:gd name="connsiteY154" fmla="*/ 4149 h 290865"/>
                <a:gd name="connsiteX155" fmla="*/ 677744 w 722010"/>
                <a:gd name="connsiteY155" fmla="*/ 3399 h 290865"/>
                <a:gd name="connsiteX156" fmla="*/ 50218 w 722010"/>
                <a:gd name="connsiteY156" fmla="*/ 3399 h 290865"/>
                <a:gd name="connsiteX157" fmla="*/ 50968 w 722010"/>
                <a:gd name="connsiteY157" fmla="*/ 3399 h 290865"/>
                <a:gd name="connsiteX158" fmla="*/ 45788 w 722010"/>
                <a:gd name="connsiteY158" fmla="*/ 3399 h 290865"/>
                <a:gd name="connsiteX159" fmla="*/ 41359 w 722010"/>
                <a:gd name="connsiteY159" fmla="*/ 4149 h 290865"/>
                <a:gd name="connsiteX160" fmla="*/ 41359 w 722010"/>
                <a:gd name="connsiteY160" fmla="*/ 4149 h 290865"/>
                <a:gd name="connsiteX161" fmla="*/ 36929 w 722010"/>
                <a:gd name="connsiteY161" fmla="*/ 5614 h 290865"/>
                <a:gd name="connsiteX162" fmla="*/ 36929 w 722010"/>
                <a:gd name="connsiteY162" fmla="*/ 5614 h 290865"/>
                <a:gd name="connsiteX163" fmla="*/ 32500 w 722010"/>
                <a:gd name="connsiteY163" fmla="*/ 7096 h 290865"/>
                <a:gd name="connsiteX164" fmla="*/ 32500 w 722010"/>
                <a:gd name="connsiteY164" fmla="*/ 7096 h 290865"/>
                <a:gd name="connsiteX165" fmla="*/ 28071 w 722010"/>
                <a:gd name="connsiteY165" fmla="*/ 9311 h 290865"/>
                <a:gd name="connsiteX166" fmla="*/ 28820 w 722010"/>
                <a:gd name="connsiteY166" fmla="*/ 8579 h 290865"/>
                <a:gd name="connsiteX167" fmla="*/ 24391 w 722010"/>
                <a:gd name="connsiteY167" fmla="*/ 11526 h 290865"/>
                <a:gd name="connsiteX168" fmla="*/ 24391 w 722010"/>
                <a:gd name="connsiteY168" fmla="*/ 11526 h 290865"/>
                <a:gd name="connsiteX169" fmla="*/ 20694 w 722010"/>
                <a:gd name="connsiteY169" fmla="*/ 13741 h 290865"/>
                <a:gd name="connsiteX170" fmla="*/ 20694 w 722010"/>
                <a:gd name="connsiteY170" fmla="*/ 13741 h 290865"/>
                <a:gd name="connsiteX171" fmla="*/ 17746 w 722010"/>
                <a:gd name="connsiteY171" fmla="*/ 16688 h 290865"/>
                <a:gd name="connsiteX172" fmla="*/ 17746 w 722010"/>
                <a:gd name="connsiteY172" fmla="*/ 16688 h 290865"/>
                <a:gd name="connsiteX173" fmla="*/ 14782 w 722010"/>
                <a:gd name="connsiteY173" fmla="*/ 20385 h 290865"/>
                <a:gd name="connsiteX174" fmla="*/ 14782 w 722010"/>
                <a:gd name="connsiteY174" fmla="*/ 20385 h 290865"/>
                <a:gd name="connsiteX175" fmla="*/ 11835 w 722010"/>
                <a:gd name="connsiteY175" fmla="*/ 24082 h 290865"/>
                <a:gd name="connsiteX176" fmla="*/ 11835 w 722010"/>
                <a:gd name="connsiteY176" fmla="*/ 24082 h 290865"/>
                <a:gd name="connsiteX177" fmla="*/ 9620 w 722010"/>
                <a:gd name="connsiteY177" fmla="*/ 27762 h 290865"/>
                <a:gd name="connsiteX178" fmla="*/ 9620 w 722010"/>
                <a:gd name="connsiteY178" fmla="*/ 27762 h 290865"/>
                <a:gd name="connsiteX179" fmla="*/ 7405 w 722010"/>
                <a:gd name="connsiteY179" fmla="*/ 32191 h 290865"/>
                <a:gd name="connsiteX180" fmla="*/ 7405 w 722010"/>
                <a:gd name="connsiteY180" fmla="*/ 31459 h 290865"/>
                <a:gd name="connsiteX181" fmla="*/ 5923 w 722010"/>
                <a:gd name="connsiteY181" fmla="*/ 35888 h 290865"/>
                <a:gd name="connsiteX182" fmla="*/ 5923 w 722010"/>
                <a:gd name="connsiteY182" fmla="*/ 35888 h 290865"/>
                <a:gd name="connsiteX183" fmla="*/ 5190 w 722010"/>
                <a:gd name="connsiteY183" fmla="*/ 40318 h 290865"/>
                <a:gd name="connsiteX184" fmla="*/ 5190 w 722010"/>
                <a:gd name="connsiteY184" fmla="*/ 40318 h 290865"/>
                <a:gd name="connsiteX185" fmla="*/ 4458 w 722010"/>
                <a:gd name="connsiteY185" fmla="*/ 45480 h 290865"/>
                <a:gd name="connsiteX186" fmla="*/ 4458 w 722010"/>
                <a:gd name="connsiteY186" fmla="*/ 44747 h 290865"/>
                <a:gd name="connsiteX187" fmla="*/ 3708 w 722010"/>
                <a:gd name="connsiteY187" fmla="*/ 49909 h 290865"/>
                <a:gd name="connsiteX188" fmla="*/ 3708 w 722010"/>
                <a:gd name="connsiteY188" fmla="*/ 49909 h 290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</a:cxnLst>
              <a:rect l="l" t="t" r="r" b="b"/>
              <a:pathLst>
                <a:path w="722010" h="290865">
                  <a:moveTo>
                    <a:pt x="761" y="49909"/>
                  </a:moveTo>
                  <a:lnTo>
                    <a:pt x="1493" y="44747"/>
                  </a:lnTo>
                  <a:lnTo>
                    <a:pt x="2243" y="39585"/>
                  </a:lnTo>
                  <a:lnTo>
                    <a:pt x="2976" y="35156"/>
                  </a:lnTo>
                  <a:lnTo>
                    <a:pt x="5190" y="30726"/>
                  </a:lnTo>
                  <a:lnTo>
                    <a:pt x="6673" y="26297"/>
                  </a:lnTo>
                  <a:lnTo>
                    <a:pt x="9620" y="21867"/>
                  </a:lnTo>
                  <a:lnTo>
                    <a:pt x="12567" y="18170"/>
                  </a:lnTo>
                  <a:lnTo>
                    <a:pt x="15532" y="14473"/>
                  </a:lnTo>
                  <a:lnTo>
                    <a:pt x="19211" y="11526"/>
                  </a:lnTo>
                  <a:lnTo>
                    <a:pt x="22908" y="8579"/>
                  </a:lnTo>
                  <a:lnTo>
                    <a:pt x="26605" y="6364"/>
                  </a:lnTo>
                  <a:lnTo>
                    <a:pt x="31035" y="4149"/>
                  </a:lnTo>
                  <a:lnTo>
                    <a:pt x="35465" y="2667"/>
                  </a:lnTo>
                  <a:lnTo>
                    <a:pt x="40626" y="1185"/>
                  </a:lnTo>
                  <a:lnTo>
                    <a:pt x="45788" y="452"/>
                  </a:lnTo>
                  <a:lnTo>
                    <a:pt x="677744" y="452"/>
                  </a:lnTo>
                  <a:lnTo>
                    <a:pt x="682905" y="1185"/>
                  </a:lnTo>
                  <a:lnTo>
                    <a:pt x="687335" y="2667"/>
                  </a:lnTo>
                  <a:lnTo>
                    <a:pt x="691765" y="4149"/>
                  </a:lnTo>
                  <a:lnTo>
                    <a:pt x="696194" y="6364"/>
                  </a:lnTo>
                  <a:lnTo>
                    <a:pt x="700623" y="8579"/>
                  </a:lnTo>
                  <a:lnTo>
                    <a:pt x="704321" y="11526"/>
                  </a:lnTo>
                  <a:lnTo>
                    <a:pt x="708000" y="14473"/>
                  </a:lnTo>
                  <a:lnTo>
                    <a:pt x="710965" y="18170"/>
                  </a:lnTo>
                  <a:lnTo>
                    <a:pt x="713912" y="21867"/>
                  </a:lnTo>
                  <a:lnTo>
                    <a:pt x="716127" y="26297"/>
                  </a:lnTo>
                  <a:lnTo>
                    <a:pt x="718341" y="30726"/>
                  </a:lnTo>
                  <a:lnTo>
                    <a:pt x="719824" y="35156"/>
                  </a:lnTo>
                  <a:lnTo>
                    <a:pt x="721289" y="39585"/>
                  </a:lnTo>
                  <a:lnTo>
                    <a:pt x="722039" y="44747"/>
                  </a:lnTo>
                  <a:lnTo>
                    <a:pt x="722771" y="49909"/>
                  </a:lnTo>
                  <a:lnTo>
                    <a:pt x="722771" y="241860"/>
                  </a:lnTo>
                  <a:lnTo>
                    <a:pt x="722039" y="247022"/>
                  </a:lnTo>
                  <a:lnTo>
                    <a:pt x="721289" y="252202"/>
                  </a:lnTo>
                  <a:lnTo>
                    <a:pt x="719824" y="256631"/>
                  </a:lnTo>
                  <a:lnTo>
                    <a:pt x="718341" y="261061"/>
                  </a:lnTo>
                  <a:lnTo>
                    <a:pt x="716127" y="265490"/>
                  </a:lnTo>
                  <a:lnTo>
                    <a:pt x="713912" y="269920"/>
                  </a:lnTo>
                  <a:lnTo>
                    <a:pt x="710965" y="273600"/>
                  </a:lnTo>
                  <a:lnTo>
                    <a:pt x="708000" y="277296"/>
                  </a:lnTo>
                  <a:lnTo>
                    <a:pt x="704321" y="280244"/>
                  </a:lnTo>
                  <a:lnTo>
                    <a:pt x="700623" y="283208"/>
                  </a:lnTo>
                  <a:lnTo>
                    <a:pt x="696194" y="285423"/>
                  </a:lnTo>
                  <a:lnTo>
                    <a:pt x="691765" y="287638"/>
                  </a:lnTo>
                  <a:lnTo>
                    <a:pt x="687335" y="289103"/>
                  </a:lnTo>
                  <a:lnTo>
                    <a:pt x="682905" y="290585"/>
                  </a:lnTo>
                  <a:lnTo>
                    <a:pt x="677744" y="291317"/>
                  </a:lnTo>
                  <a:lnTo>
                    <a:pt x="45788" y="291317"/>
                  </a:lnTo>
                  <a:lnTo>
                    <a:pt x="40626" y="290585"/>
                  </a:lnTo>
                  <a:lnTo>
                    <a:pt x="35465" y="289103"/>
                  </a:lnTo>
                  <a:lnTo>
                    <a:pt x="31035" y="287638"/>
                  </a:lnTo>
                  <a:lnTo>
                    <a:pt x="26605" y="285423"/>
                  </a:lnTo>
                  <a:lnTo>
                    <a:pt x="22908" y="283208"/>
                  </a:lnTo>
                  <a:lnTo>
                    <a:pt x="19211" y="280244"/>
                  </a:lnTo>
                  <a:lnTo>
                    <a:pt x="15532" y="277296"/>
                  </a:lnTo>
                  <a:lnTo>
                    <a:pt x="12567" y="273600"/>
                  </a:lnTo>
                  <a:lnTo>
                    <a:pt x="9620" y="269920"/>
                  </a:lnTo>
                  <a:lnTo>
                    <a:pt x="6673" y="265490"/>
                  </a:lnTo>
                  <a:lnTo>
                    <a:pt x="5190" y="261061"/>
                  </a:lnTo>
                  <a:lnTo>
                    <a:pt x="2976" y="256631"/>
                  </a:lnTo>
                  <a:lnTo>
                    <a:pt x="2243" y="252202"/>
                  </a:lnTo>
                  <a:lnTo>
                    <a:pt x="1493" y="247022"/>
                  </a:lnTo>
                  <a:lnTo>
                    <a:pt x="761" y="241860"/>
                  </a:lnTo>
                  <a:close/>
                  <a:moveTo>
                    <a:pt x="3708" y="241860"/>
                  </a:moveTo>
                  <a:lnTo>
                    <a:pt x="3708" y="241860"/>
                  </a:lnTo>
                  <a:lnTo>
                    <a:pt x="4458" y="247022"/>
                  </a:lnTo>
                  <a:lnTo>
                    <a:pt x="4458" y="247022"/>
                  </a:lnTo>
                  <a:lnTo>
                    <a:pt x="5190" y="251452"/>
                  </a:lnTo>
                  <a:lnTo>
                    <a:pt x="5190" y="251452"/>
                  </a:lnTo>
                  <a:lnTo>
                    <a:pt x="5923" y="255881"/>
                  </a:lnTo>
                  <a:lnTo>
                    <a:pt x="5923" y="255881"/>
                  </a:lnTo>
                  <a:lnTo>
                    <a:pt x="7405" y="260311"/>
                  </a:lnTo>
                  <a:lnTo>
                    <a:pt x="7405" y="260311"/>
                  </a:lnTo>
                  <a:lnTo>
                    <a:pt x="9620" y="264008"/>
                  </a:lnTo>
                  <a:lnTo>
                    <a:pt x="9620" y="264008"/>
                  </a:lnTo>
                  <a:lnTo>
                    <a:pt x="11835" y="268437"/>
                  </a:lnTo>
                  <a:lnTo>
                    <a:pt x="11835" y="267705"/>
                  </a:lnTo>
                  <a:lnTo>
                    <a:pt x="14782" y="271385"/>
                  </a:lnTo>
                  <a:lnTo>
                    <a:pt x="14782" y="271385"/>
                  </a:lnTo>
                  <a:lnTo>
                    <a:pt x="17746" y="275082"/>
                  </a:lnTo>
                  <a:lnTo>
                    <a:pt x="17746" y="275082"/>
                  </a:lnTo>
                  <a:lnTo>
                    <a:pt x="20694" y="278029"/>
                  </a:lnTo>
                  <a:lnTo>
                    <a:pt x="20694" y="278029"/>
                  </a:lnTo>
                  <a:lnTo>
                    <a:pt x="24391" y="280994"/>
                  </a:lnTo>
                  <a:lnTo>
                    <a:pt x="24391" y="280244"/>
                  </a:lnTo>
                  <a:lnTo>
                    <a:pt x="28820" y="283208"/>
                  </a:lnTo>
                  <a:lnTo>
                    <a:pt x="28071" y="283208"/>
                  </a:lnTo>
                  <a:lnTo>
                    <a:pt x="32500" y="284691"/>
                  </a:lnTo>
                  <a:lnTo>
                    <a:pt x="32500" y="284691"/>
                  </a:lnTo>
                  <a:lnTo>
                    <a:pt x="36929" y="286155"/>
                  </a:lnTo>
                  <a:lnTo>
                    <a:pt x="36929" y="286155"/>
                  </a:lnTo>
                  <a:lnTo>
                    <a:pt x="41359" y="287638"/>
                  </a:lnTo>
                  <a:lnTo>
                    <a:pt x="41359" y="287638"/>
                  </a:lnTo>
                  <a:lnTo>
                    <a:pt x="45788" y="288370"/>
                  </a:lnTo>
                  <a:lnTo>
                    <a:pt x="50968" y="288370"/>
                  </a:lnTo>
                  <a:lnTo>
                    <a:pt x="50218" y="288370"/>
                  </a:lnTo>
                  <a:lnTo>
                    <a:pt x="677744" y="288370"/>
                  </a:lnTo>
                  <a:lnTo>
                    <a:pt x="682173" y="287638"/>
                  </a:lnTo>
                  <a:lnTo>
                    <a:pt x="682173" y="287638"/>
                  </a:lnTo>
                  <a:lnTo>
                    <a:pt x="686602" y="286155"/>
                  </a:lnTo>
                  <a:lnTo>
                    <a:pt x="686602" y="286155"/>
                  </a:lnTo>
                  <a:lnTo>
                    <a:pt x="691032" y="284691"/>
                  </a:lnTo>
                  <a:lnTo>
                    <a:pt x="691032" y="284691"/>
                  </a:lnTo>
                  <a:lnTo>
                    <a:pt x="694712" y="283208"/>
                  </a:lnTo>
                  <a:lnTo>
                    <a:pt x="694712" y="283208"/>
                  </a:lnTo>
                  <a:lnTo>
                    <a:pt x="699141" y="280244"/>
                  </a:lnTo>
                  <a:lnTo>
                    <a:pt x="698409" y="280994"/>
                  </a:lnTo>
                  <a:lnTo>
                    <a:pt x="702106" y="278029"/>
                  </a:lnTo>
                  <a:lnTo>
                    <a:pt x="702106" y="278029"/>
                  </a:lnTo>
                  <a:lnTo>
                    <a:pt x="705803" y="275082"/>
                  </a:lnTo>
                  <a:lnTo>
                    <a:pt x="705803" y="275082"/>
                  </a:lnTo>
                  <a:lnTo>
                    <a:pt x="708750" y="271385"/>
                  </a:lnTo>
                  <a:lnTo>
                    <a:pt x="708750" y="271385"/>
                  </a:lnTo>
                  <a:lnTo>
                    <a:pt x="711697" y="267705"/>
                  </a:lnTo>
                  <a:lnTo>
                    <a:pt x="711697" y="268437"/>
                  </a:lnTo>
                  <a:lnTo>
                    <a:pt x="713912" y="264008"/>
                  </a:lnTo>
                  <a:lnTo>
                    <a:pt x="713912" y="264008"/>
                  </a:lnTo>
                  <a:lnTo>
                    <a:pt x="715394" y="260311"/>
                  </a:lnTo>
                  <a:lnTo>
                    <a:pt x="715394" y="260311"/>
                  </a:lnTo>
                  <a:lnTo>
                    <a:pt x="717609" y="255881"/>
                  </a:lnTo>
                  <a:lnTo>
                    <a:pt x="716876" y="255881"/>
                  </a:lnTo>
                  <a:lnTo>
                    <a:pt x="718341" y="251452"/>
                  </a:lnTo>
                  <a:lnTo>
                    <a:pt x="718341" y="251452"/>
                  </a:lnTo>
                  <a:lnTo>
                    <a:pt x="719091" y="247022"/>
                  </a:lnTo>
                  <a:lnTo>
                    <a:pt x="719091" y="241860"/>
                  </a:lnTo>
                  <a:lnTo>
                    <a:pt x="719091" y="49909"/>
                  </a:lnTo>
                  <a:lnTo>
                    <a:pt x="719091" y="44747"/>
                  </a:lnTo>
                  <a:lnTo>
                    <a:pt x="719091" y="45480"/>
                  </a:lnTo>
                  <a:lnTo>
                    <a:pt x="718341" y="40318"/>
                  </a:lnTo>
                  <a:lnTo>
                    <a:pt x="718341" y="40318"/>
                  </a:lnTo>
                  <a:lnTo>
                    <a:pt x="716876" y="35888"/>
                  </a:lnTo>
                  <a:lnTo>
                    <a:pt x="717609" y="35888"/>
                  </a:lnTo>
                  <a:lnTo>
                    <a:pt x="715394" y="31459"/>
                  </a:lnTo>
                  <a:lnTo>
                    <a:pt x="715394" y="32191"/>
                  </a:lnTo>
                  <a:lnTo>
                    <a:pt x="713912" y="27762"/>
                  </a:lnTo>
                  <a:lnTo>
                    <a:pt x="713912" y="27762"/>
                  </a:lnTo>
                  <a:lnTo>
                    <a:pt x="711697" y="24082"/>
                  </a:lnTo>
                  <a:lnTo>
                    <a:pt x="711697" y="24082"/>
                  </a:lnTo>
                  <a:lnTo>
                    <a:pt x="708750" y="20385"/>
                  </a:lnTo>
                  <a:lnTo>
                    <a:pt x="708750" y="20385"/>
                  </a:lnTo>
                  <a:lnTo>
                    <a:pt x="705803" y="16688"/>
                  </a:lnTo>
                  <a:lnTo>
                    <a:pt x="705803" y="16688"/>
                  </a:lnTo>
                  <a:lnTo>
                    <a:pt x="702106" y="13741"/>
                  </a:lnTo>
                  <a:lnTo>
                    <a:pt x="702106" y="13741"/>
                  </a:lnTo>
                  <a:lnTo>
                    <a:pt x="698409" y="11526"/>
                  </a:lnTo>
                  <a:lnTo>
                    <a:pt x="699141" y="11526"/>
                  </a:lnTo>
                  <a:lnTo>
                    <a:pt x="694712" y="8579"/>
                  </a:lnTo>
                  <a:lnTo>
                    <a:pt x="694712" y="9311"/>
                  </a:lnTo>
                  <a:lnTo>
                    <a:pt x="691032" y="7096"/>
                  </a:lnTo>
                  <a:lnTo>
                    <a:pt x="691032" y="7096"/>
                  </a:lnTo>
                  <a:lnTo>
                    <a:pt x="686602" y="5614"/>
                  </a:lnTo>
                  <a:lnTo>
                    <a:pt x="686602" y="5614"/>
                  </a:lnTo>
                  <a:lnTo>
                    <a:pt x="682173" y="4149"/>
                  </a:lnTo>
                  <a:lnTo>
                    <a:pt x="682173" y="4149"/>
                  </a:lnTo>
                  <a:lnTo>
                    <a:pt x="677744" y="3399"/>
                  </a:lnTo>
                  <a:lnTo>
                    <a:pt x="50218" y="3399"/>
                  </a:lnTo>
                  <a:lnTo>
                    <a:pt x="50968" y="3399"/>
                  </a:lnTo>
                  <a:lnTo>
                    <a:pt x="45788" y="3399"/>
                  </a:lnTo>
                  <a:lnTo>
                    <a:pt x="41359" y="4149"/>
                  </a:lnTo>
                  <a:lnTo>
                    <a:pt x="41359" y="4149"/>
                  </a:lnTo>
                  <a:lnTo>
                    <a:pt x="36929" y="5614"/>
                  </a:lnTo>
                  <a:lnTo>
                    <a:pt x="36929" y="5614"/>
                  </a:lnTo>
                  <a:lnTo>
                    <a:pt x="32500" y="7096"/>
                  </a:lnTo>
                  <a:lnTo>
                    <a:pt x="32500" y="7096"/>
                  </a:lnTo>
                  <a:lnTo>
                    <a:pt x="28071" y="9311"/>
                  </a:lnTo>
                  <a:lnTo>
                    <a:pt x="28820" y="8579"/>
                  </a:lnTo>
                  <a:lnTo>
                    <a:pt x="24391" y="11526"/>
                  </a:lnTo>
                  <a:lnTo>
                    <a:pt x="24391" y="11526"/>
                  </a:lnTo>
                  <a:lnTo>
                    <a:pt x="20694" y="13741"/>
                  </a:lnTo>
                  <a:lnTo>
                    <a:pt x="20694" y="13741"/>
                  </a:lnTo>
                  <a:lnTo>
                    <a:pt x="17746" y="16688"/>
                  </a:lnTo>
                  <a:lnTo>
                    <a:pt x="17746" y="16688"/>
                  </a:lnTo>
                  <a:lnTo>
                    <a:pt x="14782" y="20385"/>
                  </a:lnTo>
                  <a:lnTo>
                    <a:pt x="14782" y="20385"/>
                  </a:lnTo>
                  <a:lnTo>
                    <a:pt x="11835" y="24082"/>
                  </a:lnTo>
                  <a:lnTo>
                    <a:pt x="11835" y="24082"/>
                  </a:lnTo>
                  <a:lnTo>
                    <a:pt x="9620" y="27762"/>
                  </a:lnTo>
                  <a:lnTo>
                    <a:pt x="9620" y="27762"/>
                  </a:lnTo>
                  <a:lnTo>
                    <a:pt x="7405" y="32191"/>
                  </a:lnTo>
                  <a:lnTo>
                    <a:pt x="7405" y="31459"/>
                  </a:lnTo>
                  <a:lnTo>
                    <a:pt x="5923" y="35888"/>
                  </a:lnTo>
                  <a:lnTo>
                    <a:pt x="5923" y="35888"/>
                  </a:lnTo>
                  <a:lnTo>
                    <a:pt x="5190" y="40318"/>
                  </a:lnTo>
                  <a:lnTo>
                    <a:pt x="5190" y="40318"/>
                  </a:lnTo>
                  <a:lnTo>
                    <a:pt x="4458" y="45480"/>
                  </a:lnTo>
                  <a:lnTo>
                    <a:pt x="4458" y="44747"/>
                  </a:lnTo>
                  <a:lnTo>
                    <a:pt x="3708" y="49909"/>
                  </a:lnTo>
                  <a:lnTo>
                    <a:pt x="3708" y="49909"/>
                  </a:lnTo>
                </a:path>
              </a:pathLst>
            </a:custGeom>
            <a:solidFill>
              <a:srgbClr val="843C0C"/>
            </a:solidFill>
            <a:ln w="7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8" name="TextBox 287">
              <a:extLst>
                <a:ext uri="{FF2B5EF4-FFF2-40B4-BE49-F238E27FC236}">
                  <a16:creationId xmlns:a16="http://schemas.microsoft.com/office/drawing/2014/main" id="{36097FFD-FABC-4F3E-BAEF-CA0DF7554D98}"/>
                </a:ext>
              </a:extLst>
            </p:cNvPr>
            <p:cNvSpPr txBox="1"/>
            <p:nvPr/>
          </p:nvSpPr>
          <p:spPr>
            <a:xfrm>
              <a:off x="10313897" y="5231276"/>
              <a:ext cx="269009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M</a:t>
              </a:r>
            </a:p>
          </p:txBody>
        </p:sp>
        <p:sp>
          <p:nvSpPr>
            <p:cNvPr id="289" name="TextBox 288">
              <a:extLst>
                <a:ext uri="{FF2B5EF4-FFF2-40B4-BE49-F238E27FC236}">
                  <a16:creationId xmlns:a16="http://schemas.microsoft.com/office/drawing/2014/main" id="{654537F7-3DEC-4385-8973-C59B423B1A8C}"/>
                </a:ext>
              </a:extLst>
            </p:cNvPr>
            <p:cNvSpPr txBox="1"/>
            <p:nvPr/>
          </p:nvSpPr>
          <p:spPr>
            <a:xfrm>
              <a:off x="10401011" y="5231276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e</a:t>
              </a:r>
            </a:p>
          </p:txBody>
        </p:sp>
        <p:sp>
          <p:nvSpPr>
            <p:cNvPr id="290" name="TextBox 289">
              <a:extLst>
                <a:ext uri="{FF2B5EF4-FFF2-40B4-BE49-F238E27FC236}">
                  <a16:creationId xmlns:a16="http://schemas.microsoft.com/office/drawing/2014/main" id="{09763991-82F1-4AB5-B34C-A94796EF74AA}"/>
                </a:ext>
              </a:extLst>
            </p:cNvPr>
            <p:cNvSpPr txBox="1"/>
            <p:nvPr/>
          </p:nvSpPr>
          <p:spPr>
            <a:xfrm>
              <a:off x="10444568" y="5231276"/>
              <a:ext cx="207488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t</a:t>
              </a:r>
            </a:p>
          </p:txBody>
        </p:sp>
        <p:sp>
          <p:nvSpPr>
            <p:cNvPr id="291" name="TextBox 290">
              <a:extLst>
                <a:ext uri="{FF2B5EF4-FFF2-40B4-BE49-F238E27FC236}">
                  <a16:creationId xmlns:a16="http://schemas.microsoft.com/office/drawing/2014/main" id="{A8CA501C-778F-490E-BC29-541F010E12ED}"/>
                </a:ext>
              </a:extLst>
            </p:cNvPr>
            <p:cNvSpPr txBox="1"/>
            <p:nvPr/>
          </p:nvSpPr>
          <p:spPr>
            <a:xfrm>
              <a:off x="10471883" y="5231276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a</a:t>
              </a:r>
            </a:p>
          </p:txBody>
        </p:sp>
        <p:sp>
          <p:nvSpPr>
            <p:cNvPr id="292" name="TextBox 291">
              <a:extLst>
                <a:ext uri="{FF2B5EF4-FFF2-40B4-BE49-F238E27FC236}">
                  <a16:creationId xmlns:a16="http://schemas.microsoft.com/office/drawing/2014/main" id="{443B90AD-4B21-413C-B3D7-6AA81426A398}"/>
                </a:ext>
              </a:extLst>
            </p:cNvPr>
            <p:cNvSpPr txBox="1"/>
            <p:nvPr/>
          </p:nvSpPr>
          <p:spPr>
            <a:xfrm>
              <a:off x="10515441" y="5231276"/>
              <a:ext cx="232096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d</a:t>
              </a:r>
            </a:p>
          </p:txBody>
        </p:sp>
        <p:sp>
          <p:nvSpPr>
            <p:cNvPr id="293" name="TextBox 292">
              <a:extLst>
                <a:ext uri="{FF2B5EF4-FFF2-40B4-BE49-F238E27FC236}">
                  <a16:creationId xmlns:a16="http://schemas.microsoft.com/office/drawing/2014/main" id="{14B82D57-CA2A-42F2-BE15-2FE760DCC89E}"/>
                </a:ext>
              </a:extLst>
            </p:cNvPr>
            <p:cNvSpPr txBox="1"/>
            <p:nvPr/>
          </p:nvSpPr>
          <p:spPr>
            <a:xfrm>
              <a:off x="10564904" y="5231276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a</a:t>
              </a:r>
            </a:p>
          </p:txBody>
        </p:sp>
        <p:sp>
          <p:nvSpPr>
            <p:cNvPr id="294" name="TextBox 293">
              <a:extLst>
                <a:ext uri="{FF2B5EF4-FFF2-40B4-BE49-F238E27FC236}">
                  <a16:creationId xmlns:a16="http://schemas.microsoft.com/office/drawing/2014/main" id="{719FBE18-BF81-4AE8-85D1-B891659DCCC1}"/>
                </a:ext>
              </a:extLst>
            </p:cNvPr>
            <p:cNvSpPr txBox="1"/>
            <p:nvPr/>
          </p:nvSpPr>
          <p:spPr>
            <a:xfrm>
              <a:off x="10608460" y="5231276"/>
              <a:ext cx="207488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t</a:t>
              </a:r>
            </a:p>
          </p:txBody>
        </p:sp>
        <p:sp>
          <p:nvSpPr>
            <p:cNvPr id="295" name="TextBox 294">
              <a:extLst>
                <a:ext uri="{FF2B5EF4-FFF2-40B4-BE49-F238E27FC236}">
                  <a16:creationId xmlns:a16="http://schemas.microsoft.com/office/drawing/2014/main" id="{961420B1-60EB-48A3-8189-CF434F2D9A32}"/>
                </a:ext>
              </a:extLst>
            </p:cNvPr>
            <p:cNvSpPr txBox="1"/>
            <p:nvPr/>
          </p:nvSpPr>
          <p:spPr>
            <a:xfrm>
              <a:off x="10635776" y="5231276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a</a:t>
              </a:r>
            </a:p>
          </p:txBody>
        </p:sp>
        <p:sp>
          <p:nvSpPr>
            <p:cNvPr id="296" name="TextBox 295">
              <a:extLst>
                <a:ext uri="{FF2B5EF4-FFF2-40B4-BE49-F238E27FC236}">
                  <a16:creationId xmlns:a16="http://schemas.microsoft.com/office/drawing/2014/main" id="{D028DEFE-ABC5-478B-8482-013AF884D99D}"/>
                </a:ext>
              </a:extLst>
            </p:cNvPr>
            <p:cNvSpPr txBox="1"/>
            <p:nvPr/>
          </p:nvSpPr>
          <p:spPr>
            <a:xfrm>
              <a:off x="10679333" y="5231276"/>
              <a:ext cx="207488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 </a:t>
              </a:r>
            </a:p>
          </p:txBody>
        </p:sp>
        <p:sp>
          <p:nvSpPr>
            <p:cNvPr id="297" name="TextBox 296">
              <a:extLst>
                <a:ext uri="{FF2B5EF4-FFF2-40B4-BE49-F238E27FC236}">
                  <a16:creationId xmlns:a16="http://schemas.microsoft.com/office/drawing/2014/main" id="{255B2BB2-E4FD-41D5-8B6F-FF282E8DA022}"/>
                </a:ext>
              </a:extLst>
            </p:cNvPr>
            <p:cNvSpPr txBox="1"/>
            <p:nvPr/>
          </p:nvSpPr>
          <p:spPr>
            <a:xfrm>
              <a:off x="10705910" y="5231276"/>
              <a:ext cx="250553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G</a:t>
              </a:r>
            </a:p>
          </p:txBody>
        </p:sp>
        <p:sp>
          <p:nvSpPr>
            <p:cNvPr id="298" name="TextBox 297">
              <a:extLst>
                <a:ext uri="{FF2B5EF4-FFF2-40B4-BE49-F238E27FC236}">
                  <a16:creationId xmlns:a16="http://schemas.microsoft.com/office/drawing/2014/main" id="{3CF9237C-17CA-41BF-8876-50A8526979CB}"/>
                </a:ext>
              </a:extLst>
            </p:cNvPr>
            <p:cNvSpPr txBox="1"/>
            <p:nvPr/>
          </p:nvSpPr>
          <p:spPr>
            <a:xfrm>
              <a:off x="10776782" y="5231276"/>
              <a:ext cx="250553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U</a:t>
              </a:r>
            </a:p>
          </p:txBody>
        </p:sp>
        <p:sp>
          <p:nvSpPr>
            <p:cNvPr id="299" name="TextBox 298">
              <a:extLst>
                <a:ext uri="{FF2B5EF4-FFF2-40B4-BE49-F238E27FC236}">
                  <a16:creationId xmlns:a16="http://schemas.microsoft.com/office/drawing/2014/main" id="{137B17E4-F9B4-46B1-9FE7-5805F2F9587E}"/>
                </a:ext>
              </a:extLst>
            </p:cNvPr>
            <p:cNvSpPr txBox="1"/>
            <p:nvPr/>
          </p:nvSpPr>
          <p:spPr>
            <a:xfrm>
              <a:off x="10847654" y="5231276"/>
              <a:ext cx="213640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I</a:t>
              </a:r>
            </a:p>
          </p:txBody>
        </p:sp>
        <p:sp>
          <p:nvSpPr>
            <p:cNvPr id="300" name="TextBox 299">
              <a:extLst>
                <a:ext uri="{FF2B5EF4-FFF2-40B4-BE49-F238E27FC236}">
                  <a16:creationId xmlns:a16="http://schemas.microsoft.com/office/drawing/2014/main" id="{DF14140C-E967-4ADB-9E64-EFF711E81125}"/>
                </a:ext>
              </a:extLst>
            </p:cNvPr>
            <p:cNvSpPr txBox="1"/>
            <p:nvPr/>
          </p:nvSpPr>
          <p:spPr>
            <a:xfrm>
              <a:off x="7034582" y="3703586"/>
              <a:ext cx="232096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P</a:t>
              </a:r>
            </a:p>
          </p:txBody>
        </p:sp>
        <p:sp>
          <p:nvSpPr>
            <p:cNvPr id="301" name="TextBox 300">
              <a:extLst>
                <a:ext uri="{FF2B5EF4-FFF2-40B4-BE49-F238E27FC236}">
                  <a16:creationId xmlns:a16="http://schemas.microsoft.com/office/drawing/2014/main" id="{096CF35D-4315-4E4F-8781-662469CFF2B6}"/>
                </a:ext>
              </a:extLst>
            </p:cNvPr>
            <p:cNvSpPr txBox="1"/>
            <p:nvPr/>
          </p:nvSpPr>
          <p:spPr>
            <a:xfrm>
              <a:off x="7082568" y="3703586"/>
              <a:ext cx="225944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u</a:t>
              </a:r>
            </a:p>
          </p:txBody>
        </p:sp>
        <p:sp>
          <p:nvSpPr>
            <p:cNvPr id="302" name="TextBox 301">
              <a:extLst>
                <a:ext uri="{FF2B5EF4-FFF2-40B4-BE49-F238E27FC236}">
                  <a16:creationId xmlns:a16="http://schemas.microsoft.com/office/drawing/2014/main" id="{86A7991F-82E0-49C8-963B-618C125DA546}"/>
                </a:ext>
              </a:extLst>
            </p:cNvPr>
            <p:cNvSpPr txBox="1"/>
            <p:nvPr/>
          </p:nvSpPr>
          <p:spPr>
            <a:xfrm>
              <a:off x="7126125" y="3703586"/>
              <a:ext cx="219792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s</a:t>
              </a:r>
            </a:p>
          </p:txBody>
        </p:sp>
        <p:sp>
          <p:nvSpPr>
            <p:cNvPr id="303" name="TextBox 302">
              <a:extLst>
                <a:ext uri="{FF2B5EF4-FFF2-40B4-BE49-F238E27FC236}">
                  <a16:creationId xmlns:a16="http://schemas.microsoft.com/office/drawing/2014/main" id="{7D35C224-257D-4CD1-A0C8-6234252342FD}"/>
                </a:ext>
              </a:extLst>
            </p:cNvPr>
            <p:cNvSpPr txBox="1"/>
            <p:nvPr/>
          </p:nvSpPr>
          <p:spPr>
            <a:xfrm>
              <a:off x="7160084" y="3703586"/>
              <a:ext cx="225944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h</a:t>
              </a:r>
            </a:p>
          </p:txBody>
        </p:sp>
        <p:sp>
          <p:nvSpPr>
            <p:cNvPr id="304" name="TextBox 303">
              <a:extLst>
                <a:ext uri="{FF2B5EF4-FFF2-40B4-BE49-F238E27FC236}">
                  <a16:creationId xmlns:a16="http://schemas.microsoft.com/office/drawing/2014/main" id="{4DFF42AB-9395-4438-AC52-FB14849D7ABC}"/>
                </a:ext>
              </a:extLst>
            </p:cNvPr>
            <p:cNvSpPr txBox="1"/>
            <p:nvPr/>
          </p:nvSpPr>
          <p:spPr>
            <a:xfrm>
              <a:off x="7203641" y="3703586"/>
              <a:ext cx="207488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 </a:t>
              </a:r>
            </a:p>
          </p:txBody>
        </p:sp>
        <p:sp>
          <p:nvSpPr>
            <p:cNvPr id="305" name="TextBox 304">
              <a:extLst>
                <a:ext uri="{FF2B5EF4-FFF2-40B4-BE49-F238E27FC236}">
                  <a16:creationId xmlns:a16="http://schemas.microsoft.com/office/drawing/2014/main" id="{7F302FFB-417E-4B02-B25F-9595B31E52E4}"/>
                </a:ext>
              </a:extLst>
            </p:cNvPr>
            <p:cNvSpPr txBox="1"/>
            <p:nvPr/>
          </p:nvSpPr>
          <p:spPr>
            <a:xfrm>
              <a:off x="7223574" y="3703586"/>
              <a:ext cx="250553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&amp;</a:t>
              </a:r>
            </a:p>
          </p:txBody>
        </p:sp>
        <p:sp>
          <p:nvSpPr>
            <p:cNvPr id="306" name="TextBox 305">
              <a:extLst>
                <a:ext uri="{FF2B5EF4-FFF2-40B4-BE49-F238E27FC236}">
                  <a16:creationId xmlns:a16="http://schemas.microsoft.com/office/drawing/2014/main" id="{297FBFBA-C938-4D28-B40A-38B91A3C6698}"/>
                </a:ext>
              </a:extLst>
            </p:cNvPr>
            <p:cNvSpPr txBox="1"/>
            <p:nvPr/>
          </p:nvSpPr>
          <p:spPr>
            <a:xfrm>
              <a:off x="7290755" y="3703586"/>
              <a:ext cx="207488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 </a:t>
              </a:r>
            </a:p>
          </p:txBody>
        </p:sp>
        <p:sp>
          <p:nvSpPr>
            <p:cNvPr id="307" name="TextBox 306">
              <a:extLst>
                <a:ext uri="{FF2B5EF4-FFF2-40B4-BE49-F238E27FC236}">
                  <a16:creationId xmlns:a16="http://schemas.microsoft.com/office/drawing/2014/main" id="{1780E02C-A47D-4A0D-83A1-DBA2174E29D4}"/>
                </a:ext>
              </a:extLst>
            </p:cNvPr>
            <p:cNvSpPr txBox="1"/>
            <p:nvPr/>
          </p:nvSpPr>
          <p:spPr>
            <a:xfrm>
              <a:off x="7312164" y="3703586"/>
              <a:ext cx="232096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P</a:t>
              </a:r>
            </a:p>
          </p:txBody>
        </p:sp>
        <p:sp>
          <p:nvSpPr>
            <p:cNvPr id="308" name="TextBox 307">
              <a:extLst>
                <a:ext uri="{FF2B5EF4-FFF2-40B4-BE49-F238E27FC236}">
                  <a16:creationId xmlns:a16="http://schemas.microsoft.com/office/drawing/2014/main" id="{FE4AD757-EB6A-4DF8-A3D2-F68F02BA6C24}"/>
                </a:ext>
              </a:extLst>
            </p:cNvPr>
            <p:cNvSpPr txBox="1"/>
            <p:nvPr/>
          </p:nvSpPr>
          <p:spPr>
            <a:xfrm>
              <a:off x="7360151" y="3703586"/>
              <a:ext cx="225944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u</a:t>
              </a:r>
            </a:p>
          </p:txBody>
        </p:sp>
        <p:sp>
          <p:nvSpPr>
            <p:cNvPr id="309" name="TextBox 308">
              <a:extLst>
                <a:ext uri="{FF2B5EF4-FFF2-40B4-BE49-F238E27FC236}">
                  <a16:creationId xmlns:a16="http://schemas.microsoft.com/office/drawing/2014/main" id="{BF1F5087-73AF-4A30-AE8B-F20E6D366791}"/>
                </a:ext>
              </a:extLst>
            </p:cNvPr>
            <p:cNvSpPr txBox="1"/>
            <p:nvPr/>
          </p:nvSpPr>
          <p:spPr>
            <a:xfrm>
              <a:off x="7403708" y="3703586"/>
              <a:ext cx="201336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l</a:t>
              </a:r>
            </a:p>
          </p:txBody>
        </p:sp>
        <p:sp>
          <p:nvSpPr>
            <p:cNvPr id="310" name="TextBox 309">
              <a:extLst>
                <a:ext uri="{FF2B5EF4-FFF2-40B4-BE49-F238E27FC236}">
                  <a16:creationId xmlns:a16="http://schemas.microsoft.com/office/drawing/2014/main" id="{7EC78401-CBDF-4F16-A252-74B589389A3D}"/>
                </a:ext>
              </a:extLst>
            </p:cNvPr>
            <p:cNvSpPr txBox="1"/>
            <p:nvPr/>
          </p:nvSpPr>
          <p:spPr>
            <a:xfrm>
              <a:off x="7428070" y="3703586"/>
              <a:ext cx="201336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l</a:t>
              </a:r>
            </a:p>
          </p:txBody>
        </p:sp>
        <p:sp>
          <p:nvSpPr>
            <p:cNvPr id="311" name="TextBox 310">
              <a:extLst>
                <a:ext uri="{FF2B5EF4-FFF2-40B4-BE49-F238E27FC236}">
                  <a16:creationId xmlns:a16="http://schemas.microsoft.com/office/drawing/2014/main" id="{EC059DEA-241D-414A-949F-DDB65A9FB3CD}"/>
                </a:ext>
              </a:extLst>
            </p:cNvPr>
            <p:cNvSpPr txBox="1"/>
            <p:nvPr/>
          </p:nvSpPr>
          <p:spPr>
            <a:xfrm>
              <a:off x="7054514" y="3806941"/>
              <a:ext cx="244401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D</a:t>
              </a:r>
            </a:p>
          </p:txBody>
        </p:sp>
        <p:sp>
          <p:nvSpPr>
            <p:cNvPr id="312" name="TextBox 311">
              <a:extLst>
                <a:ext uri="{FF2B5EF4-FFF2-40B4-BE49-F238E27FC236}">
                  <a16:creationId xmlns:a16="http://schemas.microsoft.com/office/drawing/2014/main" id="{3FFC834E-0F82-4AB9-84E6-C6B28239375D}"/>
                </a:ext>
              </a:extLst>
            </p:cNvPr>
            <p:cNvSpPr txBox="1"/>
            <p:nvPr/>
          </p:nvSpPr>
          <p:spPr>
            <a:xfrm>
              <a:off x="7116528" y="3806941"/>
              <a:ext cx="219792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a</a:t>
              </a:r>
            </a:p>
          </p:txBody>
        </p:sp>
        <p:sp>
          <p:nvSpPr>
            <p:cNvPr id="313" name="TextBox 312">
              <a:extLst>
                <a:ext uri="{FF2B5EF4-FFF2-40B4-BE49-F238E27FC236}">
                  <a16:creationId xmlns:a16="http://schemas.microsoft.com/office/drawing/2014/main" id="{CC0DD185-3946-4085-8F6C-EE4935F3194F}"/>
                </a:ext>
              </a:extLst>
            </p:cNvPr>
            <p:cNvSpPr txBox="1"/>
            <p:nvPr/>
          </p:nvSpPr>
          <p:spPr>
            <a:xfrm>
              <a:off x="7154917" y="3806941"/>
              <a:ext cx="207488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t</a:t>
              </a:r>
            </a:p>
          </p:txBody>
        </p:sp>
        <p:sp>
          <p:nvSpPr>
            <p:cNvPr id="314" name="TextBox 313">
              <a:extLst>
                <a:ext uri="{FF2B5EF4-FFF2-40B4-BE49-F238E27FC236}">
                  <a16:creationId xmlns:a16="http://schemas.microsoft.com/office/drawing/2014/main" id="{D1111731-53C6-415B-B267-5FC745AA05FB}"/>
                </a:ext>
              </a:extLst>
            </p:cNvPr>
            <p:cNvSpPr txBox="1"/>
            <p:nvPr/>
          </p:nvSpPr>
          <p:spPr>
            <a:xfrm>
              <a:off x="7179279" y="3806941"/>
              <a:ext cx="219792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a</a:t>
              </a:r>
            </a:p>
          </p:txBody>
        </p:sp>
        <p:sp>
          <p:nvSpPr>
            <p:cNvPr id="315" name="TextBox 314">
              <a:extLst>
                <a:ext uri="{FF2B5EF4-FFF2-40B4-BE49-F238E27FC236}">
                  <a16:creationId xmlns:a16="http://schemas.microsoft.com/office/drawing/2014/main" id="{CE50E65B-BC6E-4FC3-A8F9-0E3BE3B97BC9}"/>
                </a:ext>
              </a:extLst>
            </p:cNvPr>
            <p:cNvSpPr txBox="1"/>
            <p:nvPr/>
          </p:nvSpPr>
          <p:spPr>
            <a:xfrm>
              <a:off x="7217668" y="3806941"/>
              <a:ext cx="207488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 </a:t>
              </a:r>
            </a:p>
          </p:txBody>
        </p:sp>
        <p:sp>
          <p:nvSpPr>
            <p:cNvPr id="316" name="TextBox 315">
              <a:extLst>
                <a:ext uri="{FF2B5EF4-FFF2-40B4-BE49-F238E27FC236}">
                  <a16:creationId xmlns:a16="http://schemas.microsoft.com/office/drawing/2014/main" id="{D9AB93AD-6194-4CBB-847C-F616665EC26E}"/>
                </a:ext>
              </a:extLst>
            </p:cNvPr>
            <p:cNvSpPr txBox="1"/>
            <p:nvPr/>
          </p:nvSpPr>
          <p:spPr>
            <a:xfrm>
              <a:off x="7239077" y="3806941"/>
              <a:ext cx="232096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F</a:t>
              </a:r>
            </a:p>
          </p:txBody>
        </p:sp>
        <p:sp>
          <p:nvSpPr>
            <p:cNvPr id="317" name="TextBox 316">
              <a:extLst>
                <a:ext uri="{FF2B5EF4-FFF2-40B4-BE49-F238E27FC236}">
                  <a16:creationId xmlns:a16="http://schemas.microsoft.com/office/drawing/2014/main" id="{245A734A-A168-4401-9DBE-3A19EE8DE9C3}"/>
                </a:ext>
              </a:extLst>
            </p:cNvPr>
            <p:cNvSpPr txBox="1"/>
            <p:nvPr/>
          </p:nvSpPr>
          <p:spPr>
            <a:xfrm>
              <a:off x="7287064" y="3806941"/>
              <a:ext cx="201336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l</a:t>
              </a:r>
            </a:p>
          </p:txBody>
        </p:sp>
        <p:sp>
          <p:nvSpPr>
            <p:cNvPr id="318" name="TextBox 317">
              <a:extLst>
                <a:ext uri="{FF2B5EF4-FFF2-40B4-BE49-F238E27FC236}">
                  <a16:creationId xmlns:a16="http://schemas.microsoft.com/office/drawing/2014/main" id="{8E1AF4AE-64D8-4439-837B-A5747E474BC4}"/>
                </a:ext>
              </a:extLst>
            </p:cNvPr>
            <p:cNvSpPr txBox="1"/>
            <p:nvPr/>
          </p:nvSpPr>
          <p:spPr>
            <a:xfrm>
              <a:off x="7311426" y="3806941"/>
              <a:ext cx="225944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o</a:t>
              </a:r>
            </a:p>
          </p:txBody>
        </p:sp>
        <p:sp>
          <p:nvSpPr>
            <p:cNvPr id="319" name="TextBox 318">
              <a:extLst>
                <a:ext uri="{FF2B5EF4-FFF2-40B4-BE49-F238E27FC236}">
                  <a16:creationId xmlns:a16="http://schemas.microsoft.com/office/drawing/2014/main" id="{147BE66B-41B9-4D4E-A394-E8676CF91458}"/>
                </a:ext>
              </a:extLst>
            </p:cNvPr>
            <p:cNvSpPr txBox="1"/>
            <p:nvPr/>
          </p:nvSpPr>
          <p:spPr>
            <a:xfrm>
              <a:off x="7354983" y="3806941"/>
              <a:ext cx="250553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w</a:t>
              </a:r>
            </a:p>
          </p:txBody>
        </p:sp>
        <p:sp>
          <p:nvSpPr>
            <p:cNvPr id="320" name="TextBox 319">
              <a:extLst>
                <a:ext uri="{FF2B5EF4-FFF2-40B4-BE49-F238E27FC236}">
                  <a16:creationId xmlns:a16="http://schemas.microsoft.com/office/drawing/2014/main" id="{F355154D-9506-445D-AD0C-567599924444}"/>
                </a:ext>
              </a:extLst>
            </p:cNvPr>
            <p:cNvSpPr txBox="1"/>
            <p:nvPr/>
          </p:nvSpPr>
          <p:spPr>
            <a:xfrm>
              <a:off x="7416996" y="3806941"/>
              <a:ext cx="219792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s</a:t>
              </a:r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9DD8BAA4-51B2-42D9-AE29-051DE74C52E6}"/>
                </a:ext>
              </a:extLst>
            </p:cNvPr>
            <p:cNvSpPr/>
            <p:nvPr/>
          </p:nvSpPr>
          <p:spPr>
            <a:xfrm>
              <a:off x="8440842" y="4787525"/>
              <a:ext cx="176442" cy="177180"/>
            </a:xfrm>
            <a:custGeom>
              <a:avLst/>
              <a:gdLst>
                <a:gd name="connsiteX0" fmla="*/ 132564 w 176442"/>
                <a:gd name="connsiteY0" fmla="*/ 379 h 177180"/>
                <a:gd name="connsiteX1" fmla="*/ 132564 w 176442"/>
                <a:gd name="connsiteY1" fmla="*/ 88969 h 177180"/>
                <a:gd name="connsiteX2" fmla="*/ 176859 w 176442"/>
                <a:gd name="connsiteY2" fmla="*/ 88969 h 177180"/>
                <a:gd name="connsiteX3" fmla="*/ 88269 w 176442"/>
                <a:gd name="connsiteY3" fmla="*/ 177559 h 177180"/>
                <a:gd name="connsiteX4" fmla="*/ 417 w 176442"/>
                <a:gd name="connsiteY4" fmla="*/ 88969 h 177180"/>
                <a:gd name="connsiteX5" fmla="*/ 44712 w 176442"/>
                <a:gd name="connsiteY5" fmla="*/ 88969 h 177180"/>
                <a:gd name="connsiteX6" fmla="*/ 44712 w 176442"/>
                <a:gd name="connsiteY6" fmla="*/ 379 h 177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6442" h="177180">
                  <a:moveTo>
                    <a:pt x="132564" y="379"/>
                  </a:moveTo>
                  <a:lnTo>
                    <a:pt x="132564" y="88969"/>
                  </a:lnTo>
                  <a:lnTo>
                    <a:pt x="176859" y="88969"/>
                  </a:lnTo>
                  <a:lnTo>
                    <a:pt x="88269" y="177559"/>
                  </a:lnTo>
                  <a:lnTo>
                    <a:pt x="417" y="88969"/>
                  </a:lnTo>
                  <a:lnTo>
                    <a:pt x="44712" y="88969"/>
                  </a:lnTo>
                  <a:lnTo>
                    <a:pt x="44712" y="379"/>
                  </a:lnTo>
                </a:path>
              </a:pathLst>
            </a:custGeom>
            <a:solidFill>
              <a:srgbClr val="D9D9D9"/>
            </a:solidFill>
            <a:ln w="7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4D1E0B01-6D21-4999-990D-F880C29C6C09}"/>
                </a:ext>
              </a:extLst>
            </p:cNvPr>
            <p:cNvSpPr/>
            <p:nvPr/>
          </p:nvSpPr>
          <p:spPr>
            <a:xfrm>
              <a:off x="8437152" y="4785311"/>
              <a:ext cx="183824" cy="181609"/>
            </a:xfrm>
            <a:custGeom>
              <a:avLst/>
              <a:gdLst>
                <a:gd name="connsiteX0" fmla="*/ 137731 w 183824"/>
                <a:gd name="connsiteY0" fmla="*/ 379 h 181609"/>
                <a:gd name="connsiteX1" fmla="*/ 137731 w 183824"/>
                <a:gd name="connsiteY1" fmla="*/ 91184 h 181609"/>
                <a:gd name="connsiteX2" fmla="*/ 136254 w 183824"/>
                <a:gd name="connsiteY2" fmla="*/ 89719 h 181609"/>
                <a:gd name="connsiteX3" fmla="*/ 184241 w 183824"/>
                <a:gd name="connsiteY3" fmla="*/ 89719 h 181609"/>
                <a:gd name="connsiteX4" fmla="*/ 91959 w 183824"/>
                <a:gd name="connsiteY4" fmla="*/ 181989 h 181609"/>
                <a:gd name="connsiteX5" fmla="*/ 417 w 183824"/>
                <a:gd name="connsiteY5" fmla="*/ 89719 h 181609"/>
                <a:gd name="connsiteX6" fmla="*/ 48402 w 183824"/>
                <a:gd name="connsiteY6" fmla="*/ 89719 h 181609"/>
                <a:gd name="connsiteX7" fmla="*/ 46187 w 183824"/>
                <a:gd name="connsiteY7" fmla="*/ 91184 h 181609"/>
                <a:gd name="connsiteX8" fmla="*/ 46187 w 183824"/>
                <a:gd name="connsiteY8" fmla="*/ 379 h 181609"/>
                <a:gd name="connsiteX9" fmla="*/ 48402 w 183824"/>
                <a:gd name="connsiteY9" fmla="*/ 4076 h 181609"/>
                <a:gd name="connsiteX10" fmla="*/ 49879 w 183824"/>
                <a:gd name="connsiteY10" fmla="*/ 2594 h 181609"/>
                <a:gd name="connsiteX11" fmla="*/ 49879 w 183824"/>
                <a:gd name="connsiteY11" fmla="*/ 93399 h 181609"/>
                <a:gd name="connsiteX12" fmla="*/ 4107 w 183824"/>
                <a:gd name="connsiteY12" fmla="*/ 93399 h 181609"/>
                <a:gd name="connsiteX13" fmla="*/ 4846 w 183824"/>
                <a:gd name="connsiteY13" fmla="*/ 90452 h 181609"/>
                <a:gd name="connsiteX14" fmla="*/ 93436 w 183824"/>
                <a:gd name="connsiteY14" fmla="*/ 178309 h 181609"/>
                <a:gd name="connsiteX15" fmla="*/ 91222 w 183824"/>
                <a:gd name="connsiteY15" fmla="*/ 178309 h 181609"/>
                <a:gd name="connsiteX16" fmla="*/ 179072 w 183824"/>
                <a:gd name="connsiteY16" fmla="*/ 90452 h 181609"/>
                <a:gd name="connsiteX17" fmla="*/ 180549 w 183824"/>
                <a:gd name="connsiteY17" fmla="*/ 93399 h 181609"/>
                <a:gd name="connsiteX18" fmla="*/ 134779 w 183824"/>
                <a:gd name="connsiteY18" fmla="*/ 93399 h 181609"/>
                <a:gd name="connsiteX19" fmla="*/ 134779 w 183824"/>
                <a:gd name="connsiteY19" fmla="*/ 2594 h 181609"/>
                <a:gd name="connsiteX20" fmla="*/ 136254 w 183824"/>
                <a:gd name="connsiteY20" fmla="*/ 4076 h 1816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83824" h="181609">
                  <a:moveTo>
                    <a:pt x="137731" y="379"/>
                  </a:moveTo>
                  <a:lnTo>
                    <a:pt x="137731" y="91184"/>
                  </a:lnTo>
                  <a:lnTo>
                    <a:pt x="136254" y="89719"/>
                  </a:lnTo>
                  <a:lnTo>
                    <a:pt x="184241" y="89719"/>
                  </a:lnTo>
                  <a:lnTo>
                    <a:pt x="91959" y="181989"/>
                  </a:lnTo>
                  <a:lnTo>
                    <a:pt x="417" y="89719"/>
                  </a:lnTo>
                  <a:lnTo>
                    <a:pt x="48402" y="89719"/>
                  </a:lnTo>
                  <a:lnTo>
                    <a:pt x="46187" y="91184"/>
                  </a:lnTo>
                  <a:lnTo>
                    <a:pt x="46187" y="379"/>
                  </a:lnTo>
                  <a:close/>
                  <a:moveTo>
                    <a:pt x="48402" y="4076"/>
                  </a:moveTo>
                  <a:lnTo>
                    <a:pt x="49879" y="2594"/>
                  </a:lnTo>
                  <a:lnTo>
                    <a:pt x="49879" y="93399"/>
                  </a:lnTo>
                  <a:lnTo>
                    <a:pt x="4107" y="93399"/>
                  </a:lnTo>
                  <a:lnTo>
                    <a:pt x="4846" y="90452"/>
                  </a:lnTo>
                  <a:lnTo>
                    <a:pt x="93436" y="178309"/>
                  </a:lnTo>
                  <a:lnTo>
                    <a:pt x="91222" y="178309"/>
                  </a:lnTo>
                  <a:lnTo>
                    <a:pt x="179072" y="90452"/>
                  </a:lnTo>
                  <a:lnTo>
                    <a:pt x="180549" y="93399"/>
                  </a:lnTo>
                  <a:lnTo>
                    <a:pt x="134779" y="93399"/>
                  </a:lnTo>
                  <a:lnTo>
                    <a:pt x="134779" y="2594"/>
                  </a:lnTo>
                  <a:lnTo>
                    <a:pt x="136254" y="4076"/>
                  </a:lnTo>
                </a:path>
              </a:pathLst>
            </a:custGeom>
            <a:solidFill>
              <a:srgbClr val="7F7F7F"/>
            </a:solidFill>
            <a:ln w="7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902C0361-FE7C-4123-AF87-FAB0137424B1}"/>
                </a:ext>
              </a:extLst>
            </p:cNvPr>
            <p:cNvSpPr/>
            <p:nvPr/>
          </p:nvSpPr>
          <p:spPr>
            <a:xfrm>
              <a:off x="10466608" y="4914516"/>
              <a:ext cx="168321" cy="162409"/>
            </a:xfrm>
            <a:custGeom>
              <a:avLst/>
              <a:gdLst>
                <a:gd name="connsiteX0" fmla="*/ 126980 w 168321"/>
                <a:gd name="connsiteY0" fmla="*/ 398 h 162409"/>
                <a:gd name="connsiteX1" fmla="*/ 126980 w 168321"/>
                <a:gd name="connsiteY1" fmla="*/ 81594 h 162409"/>
                <a:gd name="connsiteX2" fmla="*/ 169060 w 168321"/>
                <a:gd name="connsiteY2" fmla="*/ 81594 h 162409"/>
                <a:gd name="connsiteX3" fmla="*/ 84900 w 168321"/>
                <a:gd name="connsiteY3" fmla="*/ 162808 h 162409"/>
                <a:gd name="connsiteX4" fmla="*/ 739 w 168321"/>
                <a:gd name="connsiteY4" fmla="*/ 81594 h 162409"/>
                <a:gd name="connsiteX5" fmla="*/ 42819 w 168321"/>
                <a:gd name="connsiteY5" fmla="*/ 81594 h 162409"/>
                <a:gd name="connsiteX6" fmla="*/ 42819 w 168321"/>
                <a:gd name="connsiteY6" fmla="*/ 398 h 162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321" h="162409">
                  <a:moveTo>
                    <a:pt x="126980" y="398"/>
                  </a:moveTo>
                  <a:lnTo>
                    <a:pt x="126980" y="81594"/>
                  </a:lnTo>
                  <a:lnTo>
                    <a:pt x="169060" y="81594"/>
                  </a:lnTo>
                  <a:lnTo>
                    <a:pt x="84900" y="162808"/>
                  </a:lnTo>
                  <a:lnTo>
                    <a:pt x="739" y="81594"/>
                  </a:lnTo>
                  <a:lnTo>
                    <a:pt x="42819" y="81594"/>
                  </a:lnTo>
                  <a:lnTo>
                    <a:pt x="42819" y="398"/>
                  </a:lnTo>
                </a:path>
              </a:pathLst>
            </a:custGeom>
            <a:solidFill>
              <a:srgbClr val="FF6600"/>
            </a:solidFill>
            <a:ln w="7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F98124F8-EAEA-4EA5-9A9C-002D3E8A30EB}"/>
                </a:ext>
              </a:extLst>
            </p:cNvPr>
            <p:cNvSpPr/>
            <p:nvPr/>
          </p:nvSpPr>
          <p:spPr>
            <a:xfrm>
              <a:off x="10462911" y="4913034"/>
              <a:ext cx="175698" cy="166106"/>
            </a:xfrm>
            <a:custGeom>
              <a:avLst/>
              <a:gdLst>
                <a:gd name="connsiteX0" fmla="*/ 132142 w 175698"/>
                <a:gd name="connsiteY0" fmla="*/ 398 h 166106"/>
                <a:gd name="connsiteX1" fmla="*/ 132142 w 175698"/>
                <a:gd name="connsiteY1" fmla="*/ 83077 h 166106"/>
                <a:gd name="connsiteX2" fmla="*/ 130677 w 175698"/>
                <a:gd name="connsiteY2" fmla="*/ 81612 h 166106"/>
                <a:gd name="connsiteX3" fmla="*/ 176437 w 175698"/>
                <a:gd name="connsiteY3" fmla="*/ 81612 h 166106"/>
                <a:gd name="connsiteX4" fmla="*/ 88597 w 175698"/>
                <a:gd name="connsiteY4" fmla="*/ 166505 h 166106"/>
                <a:gd name="connsiteX5" fmla="*/ 739 w 175698"/>
                <a:gd name="connsiteY5" fmla="*/ 81612 h 166106"/>
                <a:gd name="connsiteX6" fmla="*/ 46516 w 175698"/>
                <a:gd name="connsiteY6" fmla="*/ 81612 h 166106"/>
                <a:gd name="connsiteX7" fmla="*/ 45034 w 175698"/>
                <a:gd name="connsiteY7" fmla="*/ 83077 h 166106"/>
                <a:gd name="connsiteX8" fmla="*/ 45034 w 175698"/>
                <a:gd name="connsiteY8" fmla="*/ 398 h 166106"/>
                <a:gd name="connsiteX9" fmla="*/ 46516 w 175698"/>
                <a:gd name="connsiteY9" fmla="*/ 3346 h 166106"/>
                <a:gd name="connsiteX10" fmla="*/ 47998 w 175698"/>
                <a:gd name="connsiteY10" fmla="*/ 1881 h 166106"/>
                <a:gd name="connsiteX11" fmla="*/ 47998 w 175698"/>
                <a:gd name="connsiteY11" fmla="*/ 84559 h 166106"/>
                <a:gd name="connsiteX12" fmla="*/ 4436 w 175698"/>
                <a:gd name="connsiteY12" fmla="*/ 84559 h 166106"/>
                <a:gd name="connsiteX13" fmla="*/ 5168 w 175698"/>
                <a:gd name="connsiteY13" fmla="*/ 82344 h 166106"/>
                <a:gd name="connsiteX14" fmla="*/ 89329 w 175698"/>
                <a:gd name="connsiteY14" fmla="*/ 163558 h 166106"/>
                <a:gd name="connsiteX15" fmla="*/ 87847 w 175698"/>
                <a:gd name="connsiteY15" fmla="*/ 163558 h 166106"/>
                <a:gd name="connsiteX16" fmla="*/ 172007 w 175698"/>
                <a:gd name="connsiteY16" fmla="*/ 82344 h 166106"/>
                <a:gd name="connsiteX17" fmla="*/ 172757 w 175698"/>
                <a:gd name="connsiteY17" fmla="*/ 84559 h 166106"/>
                <a:gd name="connsiteX18" fmla="*/ 129195 w 175698"/>
                <a:gd name="connsiteY18" fmla="*/ 84559 h 166106"/>
                <a:gd name="connsiteX19" fmla="*/ 129195 w 175698"/>
                <a:gd name="connsiteY19" fmla="*/ 1881 h 166106"/>
                <a:gd name="connsiteX20" fmla="*/ 130677 w 175698"/>
                <a:gd name="connsiteY20" fmla="*/ 3346 h 166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75698" h="166106">
                  <a:moveTo>
                    <a:pt x="132142" y="398"/>
                  </a:moveTo>
                  <a:lnTo>
                    <a:pt x="132142" y="83077"/>
                  </a:lnTo>
                  <a:lnTo>
                    <a:pt x="130677" y="81612"/>
                  </a:lnTo>
                  <a:lnTo>
                    <a:pt x="176437" y="81612"/>
                  </a:lnTo>
                  <a:lnTo>
                    <a:pt x="88597" y="166505"/>
                  </a:lnTo>
                  <a:lnTo>
                    <a:pt x="739" y="81612"/>
                  </a:lnTo>
                  <a:lnTo>
                    <a:pt x="46516" y="81612"/>
                  </a:lnTo>
                  <a:lnTo>
                    <a:pt x="45034" y="83077"/>
                  </a:lnTo>
                  <a:lnTo>
                    <a:pt x="45034" y="398"/>
                  </a:lnTo>
                  <a:close/>
                  <a:moveTo>
                    <a:pt x="46516" y="3346"/>
                  </a:moveTo>
                  <a:lnTo>
                    <a:pt x="47998" y="1881"/>
                  </a:lnTo>
                  <a:lnTo>
                    <a:pt x="47998" y="84559"/>
                  </a:lnTo>
                  <a:lnTo>
                    <a:pt x="4436" y="84559"/>
                  </a:lnTo>
                  <a:lnTo>
                    <a:pt x="5168" y="82344"/>
                  </a:lnTo>
                  <a:lnTo>
                    <a:pt x="89329" y="163558"/>
                  </a:lnTo>
                  <a:lnTo>
                    <a:pt x="87847" y="163558"/>
                  </a:lnTo>
                  <a:lnTo>
                    <a:pt x="172007" y="82344"/>
                  </a:lnTo>
                  <a:lnTo>
                    <a:pt x="172757" y="84559"/>
                  </a:lnTo>
                  <a:lnTo>
                    <a:pt x="129195" y="84559"/>
                  </a:lnTo>
                  <a:lnTo>
                    <a:pt x="129195" y="1881"/>
                  </a:lnTo>
                  <a:lnTo>
                    <a:pt x="130677" y="3346"/>
                  </a:lnTo>
                </a:path>
              </a:pathLst>
            </a:custGeom>
            <a:solidFill>
              <a:srgbClr val="843C0C"/>
            </a:solidFill>
            <a:ln w="7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D2035348-52F0-47BD-A8FE-2F29466AE757}"/>
                </a:ext>
              </a:extLst>
            </p:cNvPr>
            <p:cNvSpPr/>
            <p:nvPr/>
          </p:nvSpPr>
          <p:spPr>
            <a:xfrm>
              <a:off x="9618357" y="4426520"/>
              <a:ext cx="371328" cy="186039"/>
            </a:xfrm>
            <a:custGeom>
              <a:avLst/>
              <a:gdLst>
                <a:gd name="connsiteX0" fmla="*/ 620 w 371328"/>
                <a:gd name="connsiteY0" fmla="*/ 46832 h 186039"/>
                <a:gd name="connsiteX1" fmla="*/ 278929 w 371328"/>
                <a:gd name="connsiteY1" fmla="*/ 46832 h 186039"/>
                <a:gd name="connsiteX2" fmla="*/ 278929 w 371328"/>
                <a:gd name="connsiteY2" fmla="*/ 322 h 186039"/>
                <a:gd name="connsiteX3" fmla="*/ 371949 w 371328"/>
                <a:gd name="connsiteY3" fmla="*/ 93342 h 186039"/>
                <a:gd name="connsiteX4" fmla="*/ 278929 w 371328"/>
                <a:gd name="connsiteY4" fmla="*/ 186362 h 186039"/>
                <a:gd name="connsiteX5" fmla="*/ 278929 w 371328"/>
                <a:gd name="connsiteY5" fmla="*/ 139852 h 186039"/>
                <a:gd name="connsiteX6" fmla="*/ 620 w 371328"/>
                <a:gd name="connsiteY6" fmla="*/ 139852 h 186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1328" h="186039">
                  <a:moveTo>
                    <a:pt x="620" y="46832"/>
                  </a:moveTo>
                  <a:lnTo>
                    <a:pt x="278929" y="46832"/>
                  </a:lnTo>
                  <a:lnTo>
                    <a:pt x="278929" y="322"/>
                  </a:lnTo>
                  <a:lnTo>
                    <a:pt x="371949" y="93342"/>
                  </a:lnTo>
                  <a:lnTo>
                    <a:pt x="278929" y="186362"/>
                  </a:lnTo>
                  <a:lnTo>
                    <a:pt x="278929" y="139852"/>
                  </a:lnTo>
                  <a:lnTo>
                    <a:pt x="620" y="139852"/>
                  </a:lnTo>
                </a:path>
              </a:pathLst>
            </a:custGeom>
            <a:solidFill>
              <a:srgbClr val="FF6600"/>
            </a:solidFill>
            <a:ln w="7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A01CBF0C-F3E4-4C6D-BEDC-39A8A2231E88}"/>
                </a:ext>
              </a:extLst>
            </p:cNvPr>
            <p:cNvSpPr/>
            <p:nvPr/>
          </p:nvSpPr>
          <p:spPr>
            <a:xfrm>
              <a:off x="9616875" y="4422841"/>
              <a:ext cx="375026" cy="193416"/>
            </a:xfrm>
            <a:custGeom>
              <a:avLst/>
              <a:gdLst>
                <a:gd name="connsiteX0" fmla="*/ 620 w 375026"/>
                <a:gd name="connsiteY0" fmla="*/ 49047 h 193416"/>
                <a:gd name="connsiteX1" fmla="*/ 280412 w 375026"/>
                <a:gd name="connsiteY1" fmla="*/ 49047 h 193416"/>
                <a:gd name="connsiteX2" fmla="*/ 278947 w 375026"/>
                <a:gd name="connsiteY2" fmla="*/ 50512 h 193416"/>
                <a:gd name="connsiteX3" fmla="*/ 278947 w 375026"/>
                <a:gd name="connsiteY3" fmla="*/ 322 h 193416"/>
                <a:gd name="connsiteX4" fmla="*/ 375646 w 375026"/>
                <a:gd name="connsiteY4" fmla="*/ 97022 h 193416"/>
                <a:gd name="connsiteX5" fmla="*/ 278947 w 375026"/>
                <a:gd name="connsiteY5" fmla="*/ 193739 h 193416"/>
                <a:gd name="connsiteX6" fmla="*/ 278947 w 375026"/>
                <a:gd name="connsiteY6" fmla="*/ 143531 h 193416"/>
                <a:gd name="connsiteX7" fmla="*/ 280412 w 375026"/>
                <a:gd name="connsiteY7" fmla="*/ 145014 h 193416"/>
                <a:gd name="connsiteX8" fmla="*/ 620 w 375026"/>
                <a:gd name="connsiteY8" fmla="*/ 145014 h 193416"/>
                <a:gd name="connsiteX9" fmla="*/ 3567 w 375026"/>
                <a:gd name="connsiteY9" fmla="*/ 143531 h 193416"/>
                <a:gd name="connsiteX10" fmla="*/ 2102 w 375026"/>
                <a:gd name="connsiteY10" fmla="*/ 141317 h 193416"/>
                <a:gd name="connsiteX11" fmla="*/ 281894 w 375026"/>
                <a:gd name="connsiteY11" fmla="*/ 141317 h 193416"/>
                <a:gd name="connsiteX12" fmla="*/ 281894 w 375026"/>
                <a:gd name="connsiteY12" fmla="*/ 190041 h 193416"/>
                <a:gd name="connsiteX13" fmla="*/ 278947 w 375026"/>
                <a:gd name="connsiteY13" fmla="*/ 188577 h 193416"/>
                <a:gd name="connsiteX14" fmla="*/ 371966 w 375026"/>
                <a:gd name="connsiteY14" fmla="*/ 95557 h 193416"/>
                <a:gd name="connsiteX15" fmla="*/ 371966 w 375026"/>
                <a:gd name="connsiteY15" fmla="*/ 97772 h 193416"/>
                <a:gd name="connsiteX16" fmla="*/ 278947 w 375026"/>
                <a:gd name="connsiteY16" fmla="*/ 4752 h 193416"/>
                <a:gd name="connsiteX17" fmla="*/ 281894 w 375026"/>
                <a:gd name="connsiteY17" fmla="*/ 4002 h 193416"/>
                <a:gd name="connsiteX18" fmla="*/ 281894 w 375026"/>
                <a:gd name="connsiteY18" fmla="*/ 51994 h 193416"/>
                <a:gd name="connsiteX19" fmla="*/ 2102 w 375026"/>
                <a:gd name="connsiteY19" fmla="*/ 51994 h 193416"/>
                <a:gd name="connsiteX20" fmla="*/ 3567 w 375026"/>
                <a:gd name="connsiteY20" fmla="*/ 50512 h 193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75026" h="193416">
                  <a:moveTo>
                    <a:pt x="620" y="49047"/>
                  </a:moveTo>
                  <a:lnTo>
                    <a:pt x="280412" y="49047"/>
                  </a:lnTo>
                  <a:lnTo>
                    <a:pt x="278947" y="50512"/>
                  </a:lnTo>
                  <a:lnTo>
                    <a:pt x="278947" y="322"/>
                  </a:lnTo>
                  <a:lnTo>
                    <a:pt x="375646" y="97022"/>
                  </a:lnTo>
                  <a:lnTo>
                    <a:pt x="278947" y="193739"/>
                  </a:lnTo>
                  <a:lnTo>
                    <a:pt x="278947" y="143531"/>
                  </a:lnTo>
                  <a:lnTo>
                    <a:pt x="280412" y="145014"/>
                  </a:lnTo>
                  <a:lnTo>
                    <a:pt x="620" y="145014"/>
                  </a:lnTo>
                  <a:close/>
                  <a:moveTo>
                    <a:pt x="3567" y="143531"/>
                  </a:moveTo>
                  <a:lnTo>
                    <a:pt x="2102" y="141317"/>
                  </a:lnTo>
                  <a:lnTo>
                    <a:pt x="281894" y="141317"/>
                  </a:lnTo>
                  <a:lnTo>
                    <a:pt x="281894" y="190041"/>
                  </a:lnTo>
                  <a:lnTo>
                    <a:pt x="278947" y="188577"/>
                  </a:lnTo>
                  <a:lnTo>
                    <a:pt x="371966" y="95557"/>
                  </a:lnTo>
                  <a:lnTo>
                    <a:pt x="371966" y="97772"/>
                  </a:lnTo>
                  <a:lnTo>
                    <a:pt x="278947" y="4752"/>
                  </a:lnTo>
                  <a:lnTo>
                    <a:pt x="281894" y="4002"/>
                  </a:lnTo>
                  <a:lnTo>
                    <a:pt x="281894" y="51994"/>
                  </a:lnTo>
                  <a:lnTo>
                    <a:pt x="2102" y="51994"/>
                  </a:lnTo>
                  <a:lnTo>
                    <a:pt x="3567" y="50512"/>
                  </a:lnTo>
                </a:path>
              </a:pathLst>
            </a:custGeom>
            <a:solidFill>
              <a:srgbClr val="843C0C"/>
            </a:solidFill>
            <a:ln w="7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6FF06A63-0262-4A72-9D3B-111A6E1CE009}"/>
                </a:ext>
              </a:extLst>
            </p:cNvPr>
            <p:cNvSpPr/>
            <p:nvPr/>
          </p:nvSpPr>
          <p:spPr>
            <a:xfrm>
              <a:off x="9371037" y="5194308"/>
              <a:ext cx="913961" cy="288650"/>
            </a:xfrm>
            <a:custGeom>
              <a:avLst/>
              <a:gdLst>
                <a:gd name="connsiteX0" fmla="*/ 624 w 913961"/>
                <a:gd name="connsiteY0" fmla="*/ 48445 h 288650"/>
                <a:gd name="connsiteX1" fmla="*/ 48616 w 913961"/>
                <a:gd name="connsiteY1" fmla="*/ 453 h 288650"/>
                <a:gd name="connsiteX2" fmla="*/ 866593 w 913961"/>
                <a:gd name="connsiteY2" fmla="*/ 453 h 288650"/>
                <a:gd name="connsiteX3" fmla="*/ 914585 w 913961"/>
                <a:gd name="connsiteY3" fmla="*/ 48445 h 288650"/>
                <a:gd name="connsiteX4" fmla="*/ 914585 w 913961"/>
                <a:gd name="connsiteY4" fmla="*/ 240379 h 288650"/>
                <a:gd name="connsiteX5" fmla="*/ 866593 w 913961"/>
                <a:gd name="connsiteY5" fmla="*/ 289104 h 288650"/>
                <a:gd name="connsiteX6" fmla="*/ 48616 w 913961"/>
                <a:gd name="connsiteY6" fmla="*/ 289104 h 288650"/>
                <a:gd name="connsiteX7" fmla="*/ 624 w 913961"/>
                <a:gd name="connsiteY7" fmla="*/ 240379 h 288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13961" h="288650">
                  <a:moveTo>
                    <a:pt x="624" y="48445"/>
                  </a:moveTo>
                  <a:cubicBezTo>
                    <a:pt x="624" y="21868"/>
                    <a:pt x="22039" y="453"/>
                    <a:pt x="48616" y="453"/>
                  </a:cubicBezTo>
                  <a:lnTo>
                    <a:pt x="866593" y="453"/>
                  </a:lnTo>
                  <a:cubicBezTo>
                    <a:pt x="893170" y="453"/>
                    <a:pt x="914585" y="21868"/>
                    <a:pt x="914585" y="48445"/>
                  </a:cubicBezTo>
                  <a:lnTo>
                    <a:pt x="914585" y="240379"/>
                  </a:lnTo>
                  <a:cubicBezTo>
                    <a:pt x="914585" y="266956"/>
                    <a:pt x="893170" y="289104"/>
                    <a:pt x="866593" y="289104"/>
                  </a:cubicBezTo>
                  <a:lnTo>
                    <a:pt x="48616" y="289104"/>
                  </a:lnTo>
                  <a:cubicBezTo>
                    <a:pt x="22039" y="289104"/>
                    <a:pt x="624" y="266956"/>
                    <a:pt x="624" y="240379"/>
                  </a:cubicBezTo>
                </a:path>
              </a:pathLst>
            </a:custGeom>
            <a:solidFill>
              <a:srgbClr val="FF6600"/>
            </a:solidFill>
            <a:ln w="7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F3F4CCBE-2D3D-4A9F-B0F7-A8C42EDB5041}"/>
                </a:ext>
              </a:extLst>
            </p:cNvPr>
            <p:cNvSpPr/>
            <p:nvPr/>
          </p:nvSpPr>
          <p:spPr>
            <a:xfrm>
              <a:off x="9368823" y="5192826"/>
              <a:ext cx="917640" cy="291615"/>
            </a:xfrm>
            <a:custGeom>
              <a:avLst/>
              <a:gdLst>
                <a:gd name="connsiteX0" fmla="*/ 624 w 917640"/>
                <a:gd name="connsiteY0" fmla="*/ 49927 h 291615"/>
                <a:gd name="connsiteX1" fmla="*/ 1356 w 917640"/>
                <a:gd name="connsiteY1" fmla="*/ 44748 h 291615"/>
                <a:gd name="connsiteX2" fmla="*/ 2106 w 917640"/>
                <a:gd name="connsiteY2" fmla="*/ 40318 h 291615"/>
                <a:gd name="connsiteX3" fmla="*/ 3571 w 917640"/>
                <a:gd name="connsiteY3" fmla="*/ 35156 h 291615"/>
                <a:gd name="connsiteX4" fmla="*/ 5053 w 917640"/>
                <a:gd name="connsiteY4" fmla="*/ 30727 h 291615"/>
                <a:gd name="connsiteX5" fmla="*/ 7268 w 917640"/>
                <a:gd name="connsiteY5" fmla="*/ 26297 h 291615"/>
                <a:gd name="connsiteX6" fmla="*/ 9483 w 917640"/>
                <a:gd name="connsiteY6" fmla="*/ 22601 h 291615"/>
                <a:gd name="connsiteX7" fmla="*/ 12430 w 917640"/>
                <a:gd name="connsiteY7" fmla="*/ 18171 h 291615"/>
                <a:gd name="connsiteX8" fmla="*/ 15394 w 917640"/>
                <a:gd name="connsiteY8" fmla="*/ 15224 h 291615"/>
                <a:gd name="connsiteX9" fmla="*/ 19074 w 917640"/>
                <a:gd name="connsiteY9" fmla="*/ 11527 h 291615"/>
                <a:gd name="connsiteX10" fmla="*/ 22771 w 917640"/>
                <a:gd name="connsiteY10" fmla="*/ 8580 h 291615"/>
                <a:gd name="connsiteX11" fmla="*/ 27201 w 917640"/>
                <a:gd name="connsiteY11" fmla="*/ 6365 h 291615"/>
                <a:gd name="connsiteX12" fmla="*/ 31630 w 917640"/>
                <a:gd name="connsiteY12" fmla="*/ 4150 h 291615"/>
                <a:gd name="connsiteX13" fmla="*/ 36060 w 917640"/>
                <a:gd name="connsiteY13" fmla="*/ 2668 h 291615"/>
                <a:gd name="connsiteX14" fmla="*/ 40489 w 917640"/>
                <a:gd name="connsiteY14" fmla="*/ 1203 h 291615"/>
                <a:gd name="connsiteX15" fmla="*/ 45651 w 917640"/>
                <a:gd name="connsiteY15" fmla="*/ 453 h 291615"/>
                <a:gd name="connsiteX16" fmla="*/ 873237 w 917640"/>
                <a:gd name="connsiteY16" fmla="*/ 453 h 291615"/>
                <a:gd name="connsiteX17" fmla="*/ 878399 w 917640"/>
                <a:gd name="connsiteY17" fmla="*/ 1203 h 291615"/>
                <a:gd name="connsiteX18" fmla="*/ 883578 w 917640"/>
                <a:gd name="connsiteY18" fmla="*/ 2668 h 291615"/>
                <a:gd name="connsiteX19" fmla="*/ 888008 w 917640"/>
                <a:gd name="connsiteY19" fmla="*/ 4150 h 291615"/>
                <a:gd name="connsiteX20" fmla="*/ 892437 w 917640"/>
                <a:gd name="connsiteY20" fmla="*/ 6365 h 291615"/>
                <a:gd name="connsiteX21" fmla="*/ 896117 w 917640"/>
                <a:gd name="connsiteY21" fmla="*/ 8580 h 291615"/>
                <a:gd name="connsiteX22" fmla="*/ 899814 w 917640"/>
                <a:gd name="connsiteY22" fmla="*/ 11527 h 291615"/>
                <a:gd name="connsiteX23" fmla="*/ 903511 w 917640"/>
                <a:gd name="connsiteY23" fmla="*/ 15224 h 291615"/>
                <a:gd name="connsiteX24" fmla="*/ 906458 w 917640"/>
                <a:gd name="connsiteY24" fmla="*/ 18171 h 291615"/>
                <a:gd name="connsiteX25" fmla="*/ 909406 w 917640"/>
                <a:gd name="connsiteY25" fmla="*/ 22601 h 291615"/>
                <a:gd name="connsiteX26" fmla="*/ 912370 w 917640"/>
                <a:gd name="connsiteY26" fmla="*/ 26297 h 291615"/>
                <a:gd name="connsiteX27" fmla="*/ 913853 w 917640"/>
                <a:gd name="connsiteY27" fmla="*/ 30727 h 291615"/>
                <a:gd name="connsiteX28" fmla="*/ 916067 w 917640"/>
                <a:gd name="connsiteY28" fmla="*/ 35156 h 291615"/>
                <a:gd name="connsiteX29" fmla="*/ 916800 w 917640"/>
                <a:gd name="connsiteY29" fmla="*/ 40318 h 291615"/>
                <a:gd name="connsiteX30" fmla="*/ 917532 w 917640"/>
                <a:gd name="connsiteY30" fmla="*/ 44748 h 291615"/>
                <a:gd name="connsiteX31" fmla="*/ 918264 w 917640"/>
                <a:gd name="connsiteY31" fmla="*/ 49927 h 291615"/>
                <a:gd name="connsiteX32" fmla="*/ 918264 w 917640"/>
                <a:gd name="connsiteY32" fmla="*/ 242611 h 291615"/>
                <a:gd name="connsiteX33" fmla="*/ 917532 w 917640"/>
                <a:gd name="connsiteY33" fmla="*/ 247041 h 291615"/>
                <a:gd name="connsiteX34" fmla="*/ 916800 w 917640"/>
                <a:gd name="connsiteY34" fmla="*/ 252202 h 291615"/>
                <a:gd name="connsiteX35" fmla="*/ 916067 w 917640"/>
                <a:gd name="connsiteY35" fmla="*/ 256632 h 291615"/>
                <a:gd name="connsiteX36" fmla="*/ 913853 w 917640"/>
                <a:gd name="connsiteY36" fmla="*/ 261794 h 291615"/>
                <a:gd name="connsiteX37" fmla="*/ 912370 w 917640"/>
                <a:gd name="connsiteY37" fmla="*/ 265491 h 291615"/>
                <a:gd name="connsiteX38" fmla="*/ 909406 w 917640"/>
                <a:gd name="connsiteY38" fmla="*/ 269921 h 291615"/>
                <a:gd name="connsiteX39" fmla="*/ 906458 w 917640"/>
                <a:gd name="connsiteY39" fmla="*/ 273618 h 291615"/>
                <a:gd name="connsiteX40" fmla="*/ 903511 w 917640"/>
                <a:gd name="connsiteY40" fmla="*/ 277297 h 291615"/>
                <a:gd name="connsiteX41" fmla="*/ 899814 w 917640"/>
                <a:gd name="connsiteY41" fmla="*/ 280262 h 291615"/>
                <a:gd name="connsiteX42" fmla="*/ 896117 w 917640"/>
                <a:gd name="connsiteY42" fmla="*/ 283209 h 291615"/>
                <a:gd name="connsiteX43" fmla="*/ 892437 w 917640"/>
                <a:gd name="connsiteY43" fmla="*/ 285424 h 291615"/>
                <a:gd name="connsiteX44" fmla="*/ 888008 w 917640"/>
                <a:gd name="connsiteY44" fmla="*/ 287639 h 291615"/>
                <a:gd name="connsiteX45" fmla="*/ 883578 w 917640"/>
                <a:gd name="connsiteY45" fmla="*/ 289853 h 291615"/>
                <a:gd name="connsiteX46" fmla="*/ 878399 w 917640"/>
                <a:gd name="connsiteY46" fmla="*/ 290586 h 291615"/>
                <a:gd name="connsiteX47" fmla="*/ 873237 w 917640"/>
                <a:gd name="connsiteY47" fmla="*/ 291336 h 291615"/>
                <a:gd name="connsiteX48" fmla="*/ 868807 w 917640"/>
                <a:gd name="connsiteY48" fmla="*/ 292068 h 291615"/>
                <a:gd name="connsiteX49" fmla="*/ 50830 w 917640"/>
                <a:gd name="connsiteY49" fmla="*/ 292068 h 291615"/>
                <a:gd name="connsiteX50" fmla="*/ 45651 w 917640"/>
                <a:gd name="connsiteY50" fmla="*/ 291336 h 291615"/>
                <a:gd name="connsiteX51" fmla="*/ 40489 w 917640"/>
                <a:gd name="connsiteY51" fmla="*/ 290586 h 291615"/>
                <a:gd name="connsiteX52" fmla="*/ 36060 w 917640"/>
                <a:gd name="connsiteY52" fmla="*/ 289853 h 291615"/>
                <a:gd name="connsiteX53" fmla="*/ 31630 w 917640"/>
                <a:gd name="connsiteY53" fmla="*/ 287639 h 291615"/>
                <a:gd name="connsiteX54" fmla="*/ 27201 w 917640"/>
                <a:gd name="connsiteY54" fmla="*/ 285424 h 291615"/>
                <a:gd name="connsiteX55" fmla="*/ 22771 w 917640"/>
                <a:gd name="connsiteY55" fmla="*/ 283209 h 291615"/>
                <a:gd name="connsiteX56" fmla="*/ 19074 w 917640"/>
                <a:gd name="connsiteY56" fmla="*/ 280262 h 291615"/>
                <a:gd name="connsiteX57" fmla="*/ 15394 w 917640"/>
                <a:gd name="connsiteY57" fmla="*/ 277297 h 291615"/>
                <a:gd name="connsiteX58" fmla="*/ 12430 w 917640"/>
                <a:gd name="connsiteY58" fmla="*/ 273618 h 291615"/>
                <a:gd name="connsiteX59" fmla="*/ 9483 w 917640"/>
                <a:gd name="connsiteY59" fmla="*/ 269921 h 291615"/>
                <a:gd name="connsiteX60" fmla="*/ 7268 w 917640"/>
                <a:gd name="connsiteY60" fmla="*/ 265491 h 291615"/>
                <a:gd name="connsiteX61" fmla="*/ 5053 w 917640"/>
                <a:gd name="connsiteY61" fmla="*/ 261794 h 291615"/>
                <a:gd name="connsiteX62" fmla="*/ 3571 w 917640"/>
                <a:gd name="connsiteY62" fmla="*/ 256632 h 291615"/>
                <a:gd name="connsiteX63" fmla="*/ 2106 w 917640"/>
                <a:gd name="connsiteY63" fmla="*/ 252202 h 291615"/>
                <a:gd name="connsiteX64" fmla="*/ 1356 w 917640"/>
                <a:gd name="connsiteY64" fmla="*/ 247041 h 291615"/>
                <a:gd name="connsiteX65" fmla="*/ 624 w 917640"/>
                <a:gd name="connsiteY65" fmla="*/ 242611 h 291615"/>
                <a:gd name="connsiteX66" fmla="*/ 4321 w 917640"/>
                <a:gd name="connsiteY66" fmla="*/ 241861 h 291615"/>
                <a:gd name="connsiteX67" fmla="*/ 4321 w 917640"/>
                <a:gd name="connsiteY67" fmla="*/ 247041 h 291615"/>
                <a:gd name="connsiteX68" fmla="*/ 4321 w 917640"/>
                <a:gd name="connsiteY68" fmla="*/ 247041 h 291615"/>
                <a:gd name="connsiteX69" fmla="*/ 5053 w 917640"/>
                <a:gd name="connsiteY69" fmla="*/ 251470 h 291615"/>
                <a:gd name="connsiteX70" fmla="*/ 5053 w 917640"/>
                <a:gd name="connsiteY70" fmla="*/ 251470 h 291615"/>
                <a:gd name="connsiteX71" fmla="*/ 6536 w 917640"/>
                <a:gd name="connsiteY71" fmla="*/ 255900 h 291615"/>
                <a:gd name="connsiteX72" fmla="*/ 5803 w 917640"/>
                <a:gd name="connsiteY72" fmla="*/ 255900 h 291615"/>
                <a:gd name="connsiteX73" fmla="*/ 8018 w 917640"/>
                <a:gd name="connsiteY73" fmla="*/ 260329 h 291615"/>
                <a:gd name="connsiteX74" fmla="*/ 8018 w 917640"/>
                <a:gd name="connsiteY74" fmla="*/ 260329 h 291615"/>
                <a:gd name="connsiteX75" fmla="*/ 9483 w 917640"/>
                <a:gd name="connsiteY75" fmla="*/ 264759 h 291615"/>
                <a:gd name="connsiteX76" fmla="*/ 9483 w 917640"/>
                <a:gd name="connsiteY76" fmla="*/ 264009 h 291615"/>
                <a:gd name="connsiteX77" fmla="*/ 11697 w 917640"/>
                <a:gd name="connsiteY77" fmla="*/ 268438 h 291615"/>
                <a:gd name="connsiteX78" fmla="*/ 11697 w 917640"/>
                <a:gd name="connsiteY78" fmla="*/ 268438 h 291615"/>
                <a:gd name="connsiteX79" fmla="*/ 14662 w 917640"/>
                <a:gd name="connsiteY79" fmla="*/ 272135 h 291615"/>
                <a:gd name="connsiteX80" fmla="*/ 14662 w 917640"/>
                <a:gd name="connsiteY80" fmla="*/ 271403 h 291615"/>
                <a:gd name="connsiteX81" fmla="*/ 17609 w 917640"/>
                <a:gd name="connsiteY81" fmla="*/ 275083 h 291615"/>
                <a:gd name="connsiteX82" fmla="*/ 17609 w 917640"/>
                <a:gd name="connsiteY82" fmla="*/ 275083 h 291615"/>
                <a:gd name="connsiteX83" fmla="*/ 21306 w 917640"/>
                <a:gd name="connsiteY83" fmla="*/ 278047 h 291615"/>
                <a:gd name="connsiteX84" fmla="*/ 20556 w 917640"/>
                <a:gd name="connsiteY84" fmla="*/ 278047 h 291615"/>
                <a:gd name="connsiteX85" fmla="*/ 24986 w 917640"/>
                <a:gd name="connsiteY85" fmla="*/ 280994 h 291615"/>
                <a:gd name="connsiteX86" fmla="*/ 24253 w 917640"/>
                <a:gd name="connsiteY86" fmla="*/ 280994 h 291615"/>
                <a:gd name="connsiteX87" fmla="*/ 28683 w 917640"/>
                <a:gd name="connsiteY87" fmla="*/ 283209 h 291615"/>
                <a:gd name="connsiteX88" fmla="*/ 28683 w 917640"/>
                <a:gd name="connsiteY88" fmla="*/ 283209 h 291615"/>
                <a:gd name="connsiteX89" fmla="*/ 32380 w 917640"/>
                <a:gd name="connsiteY89" fmla="*/ 285424 h 291615"/>
                <a:gd name="connsiteX90" fmla="*/ 32380 w 917640"/>
                <a:gd name="connsiteY90" fmla="*/ 284691 h 291615"/>
                <a:gd name="connsiteX91" fmla="*/ 36809 w 917640"/>
                <a:gd name="connsiteY91" fmla="*/ 286906 h 291615"/>
                <a:gd name="connsiteX92" fmla="*/ 36809 w 917640"/>
                <a:gd name="connsiteY92" fmla="*/ 286906 h 291615"/>
                <a:gd name="connsiteX93" fmla="*/ 41239 w 917640"/>
                <a:gd name="connsiteY93" fmla="*/ 287639 h 291615"/>
                <a:gd name="connsiteX94" fmla="*/ 41239 w 917640"/>
                <a:gd name="connsiteY94" fmla="*/ 287639 h 291615"/>
                <a:gd name="connsiteX95" fmla="*/ 45668 w 917640"/>
                <a:gd name="connsiteY95" fmla="*/ 288371 h 291615"/>
                <a:gd name="connsiteX96" fmla="*/ 873237 w 917640"/>
                <a:gd name="connsiteY96" fmla="*/ 288371 h 291615"/>
                <a:gd name="connsiteX97" fmla="*/ 877666 w 917640"/>
                <a:gd name="connsiteY97" fmla="*/ 287639 h 291615"/>
                <a:gd name="connsiteX98" fmla="*/ 877666 w 917640"/>
                <a:gd name="connsiteY98" fmla="*/ 287639 h 291615"/>
                <a:gd name="connsiteX99" fmla="*/ 882096 w 917640"/>
                <a:gd name="connsiteY99" fmla="*/ 286906 h 291615"/>
                <a:gd name="connsiteX100" fmla="*/ 882096 w 917640"/>
                <a:gd name="connsiteY100" fmla="*/ 286906 h 291615"/>
                <a:gd name="connsiteX101" fmla="*/ 886526 w 917640"/>
                <a:gd name="connsiteY101" fmla="*/ 284691 h 291615"/>
                <a:gd name="connsiteX102" fmla="*/ 886526 w 917640"/>
                <a:gd name="connsiteY102" fmla="*/ 285424 h 291615"/>
                <a:gd name="connsiteX103" fmla="*/ 890955 w 917640"/>
                <a:gd name="connsiteY103" fmla="*/ 283209 h 291615"/>
                <a:gd name="connsiteX104" fmla="*/ 890955 w 917640"/>
                <a:gd name="connsiteY104" fmla="*/ 283209 h 291615"/>
                <a:gd name="connsiteX105" fmla="*/ 894652 w 917640"/>
                <a:gd name="connsiteY105" fmla="*/ 280994 h 291615"/>
                <a:gd name="connsiteX106" fmla="*/ 894652 w 917640"/>
                <a:gd name="connsiteY106" fmla="*/ 280994 h 291615"/>
                <a:gd name="connsiteX107" fmla="*/ 898349 w 917640"/>
                <a:gd name="connsiteY107" fmla="*/ 278047 h 291615"/>
                <a:gd name="connsiteX108" fmla="*/ 898349 w 917640"/>
                <a:gd name="connsiteY108" fmla="*/ 278047 h 291615"/>
                <a:gd name="connsiteX109" fmla="*/ 901296 w 917640"/>
                <a:gd name="connsiteY109" fmla="*/ 275083 h 291615"/>
                <a:gd name="connsiteX110" fmla="*/ 901296 w 917640"/>
                <a:gd name="connsiteY110" fmla="*/ 275083 h 291615"/>
                <a:gd name="connsiteX111" fmla="*/ 904243 w 917640"/>
                <a:gd name="connsiteY111" fmla="*/ 271403 h 291615"/>
                <a:gd name="connsiteX112" fmla="*/ 904243 w 917640"/>
                <a:gd name="connsiteY112" fmla="*/ 272135 h 291615"/>
                <a:gd name="connsiteX113" fmla="*/ 907208 w 917640"/>
                <a:gd name="connsiteY113" fmla="*/ 268438 h 291615"/>
                <a:gd name="connsiteX114" fmla="*/ 907208 w 917640"/>
                <a:gd name="connsiteY114" fmla="*/ 268438 h 291615"/>
                <a:gd name="connsiteX115" fmla="*/ 909423 w 917640"/>
                <a:gd name="connsiteY115" fmla="*/ 264009 h 291615"/>
                <a:gd name="connsiteX116" fmla="*/ 909423 w 917640"/>
                <a:gd name="connsiteY116" fmla="*/ 264759 h 291615"/>
                <a:gd name="connsiteX117" fmla="*/ 911638 w 917640"/>
                <a:gd name="connsiteY117" fmla="*/ 260329 h 291615"/>
                <a:gd name="connsiteX118" fmla="*/ 911638 w 917640"/>
                <a:gd name="connsiteY118" fmla="*/ 260329 h 291615"/>
                <a:gd name="connsiteX119" fmla="*/ 913103 w 917640"/>
                <a:gd name="connsiteY119" fmla="*/ 255900 h 291615"/>
                <a:gd name="connsiteX120" fmla="*/ 913103 w 917640"/>
                <a:gd name="connsiteY120" fmla="*/ 255900 h 291615"/>
                <a:gd name="connsiteX121" fmla="*/ 913853 w 917640"/>
                <a:gd name="connsiteY121" fmla="*/ 251470 h 291615"/>
                <a:gd name="connsiteX122" fmla="*/ 913853 w 917640"/>
                <a:gd name="connsiteY122" fmla="*/ 251470 h 291615"/>
                <a:gd name="connsiteX123" fmla="*/ 914585 w 917640"/>
                <a:gd name="connsiteY123" fmla="*/ 247041 h 291615"/>
                <a:gd name="connsiteX124" fmla="*/ 914585 w 917640"/>
                <a:gd name="connsiteY124" fmla="*/ 247041 h 291615"/>
                <a:gd name="connsiteX125" fmla="*/ 915317 w 917640"/>
                <a:gd name="connsiteY125" fmla="*/ 241861 h 291615"/>
                <a:gd name="connsiteX126" fmla="*/ 915317 w 917640"/>
                <a:gd name="connsiteY126" fmla="*/ 49927 h 291615"/>
                <a:gd name="connsiteX127" fmla="*/ 915317 w 917640"/>
                <a:gd name="connsiteY127" fmla="*/ 49927 h 291615"/>
                <a:gd name="connsiteX128" fmla="*/ 914585 w 917640"/>
                <a:gd name="connsiteY128" fmla="*/ 45498 h 291615"/>
                <a:gd name="connsiteX129" fmla="*/ 914585 w 917640"/>
                <a:gd name="connsiteY129" fmla="*/ 45498 h 291615"/>
                <a:gd name="connsiteX130" fmla="*/ 913853 w 917640"/>
                <a:gd name="connsiteY130" fmla="*/ 40318 h 291615"/>
                <a:gd name="connsiteX131" fmla="*/ 913853 w 917640"/>
                <a:gd name="connsiteY131" fmla="*/ 41068 h 291615"/>
                <a:gd name="connsiteX132" fmla="*/ 913103 w 917640"/>
                <a:gd name="connsiteY132" fmla="*/ 35889 h 291615"/>
                <a:gd name="connsiteX133" fmla="*/ 913103 w 917640"/>
                <a:gd name="connsiteY133" fmla="*/ 35889 h 291615"/>
                <a:gd name="connsiteX134" fmla="*/ 911638 w 917640"/>
                <a:gd name="connsiteY134" fmla="*/ 32209 h 291615"/>
                <a:gd name="connsiteX135" fmla="*/ 911638 w 917640"/>
                <a:gd name="connsiteY135" fmla="*/ 32209 h 291615"/>
                <a:gd name="connsiteX136" fmla="*/ 909423 w 917640"/>
                <a:gd name="connsiteY136" fmla="*/ 27780 h 291615"/>
                <a:gd name="connsiteX137" fmla="*/ 909423 w 917640"/>
                <a:gd name="connsiteY137" fmla="*/ 27780 h 291615"/>
                <a:gd name="connsiteX138" fmla="*/ 907208 w 917640"/>
                <a:gd name="connsiteY138" fmla="*/ 24083 h 291615"/>
                <a:gd name="connsiteX139" fmla="*/ 907208 w 917640"/>
                <a:gd name="connsiteY139" fmla="*/ 24083 h 291615"/>
                <a:gd name="connsiteX140" fmla="*/ 904243 w 917640"/>
                <a:gd name="connsiteY140" fmla="*/ 20386 h 291615"/>
                <a:gd name="connsiteX141" fmla="*/ 904243 w 917640"/>
                <a:gd name="connsiteY141" fmla="*/ 20386 h 291615"/>
                <a:gd name="connsiteX142" fmla="*/ 901296 w 917640"/>
                <a:gd name="connsiteY142" fmla="*/ 16706 h 291615"/>
                <a:gd name="connsiteX143" fmla="*/ 901296 w 917640"/>
                <a:gd name="connsiteY143" fmla="*/ 17439 h 291615"/>
                <a:gd name="connsiteX144" fmla="*/ 898349 w 917640"/>
                <a:gd name="connsiteY144" fmla="*/ 13741 h 291615"/>
                <a:gd name="connsiteX145" fmla="*/ 898349 w 917640"/>
                <a:gd name="connsiteY145" fmla="*/ 14491 h 291615"/>
                <a:gd name="connsiteX146" fmla="*/ 894652 w 917640"/>
                <a:gd name="connsiteY146" fmla="*/ 11527 h 291615"/>
                <a:gd name="connsiteX147" fmla="*/ 894652 w 917640"/>
                <a:gd name="connsiteY147" fmla="*/ 11527 h 291615"/>
                <a:gd name="connsiteX148" fmla="*/ 890955 w 917640"/>
                <a:gd name="connsiteY148" fmla="*/ 9312 h 291615"/>
                <a:gd name="connsiteX149" fmla="*/ 890955 w 917640"/>
                <a:gd name="connsiteY149" fmla="*/ 9312 h 291615"/>
                <a:gd name="connsiteX150" fmla="*/ 886526 w 917640"/>
                <a:gd name="connsiteY150" fmla="*/ 7097 h 291615"/>
                <a:gd name="connsiteX151" fmla="*/ 886526 w 917640"/>
                <a:gd name="connsiteY151" fmla="*/ 7097 h 291615"/>
                <a:gd name="connsiteX152" fmla="*/ 882096 w 917640"/>
                <a:gd name="connsiteY152" fmla="*/ 5632 h 291615"/>
                <a:gd name="connsiteX153" fmla="*/ 882096 w 917640"/>
                <a:gd name="connsiteY153" fmla="*/ 5632 h 291615"/>
                <a:gd name="connsiteX154" fmla="*/ 877666 w 917640"/>
                <a:gd name="connsiteY154" fmla="*/ 4150 h 291615"/>
                <a:gd name="connsiteX155" fmla="*/ 877666 w 917640"/>
                <a:gd name="connsiteY155" fmla="*/ 4150 h 291615"/>
                <a:gd name="connsiteX156" fmla="*/ 873237 w 917640"/>
                <a:gd name="connsiteY156" fmla="*/ 3418 h 291615"/>
                <a:gd name="connsiteX157" fmla="*/ 45668 w 917640"/>
                <a:gd name="connsiteY157" fmla="*/ 3418 h 291615"/>
                <a:gd name="connsiteX158" fmla="*/ 41239 w 917640"/>
                <a:gd name="connsiteY158" fmla="*/ 4150 h 291615"/>
                <a:gd name="connsiteX159" fmla="*/ 41239 w 917640"/>
                <a:gd name="connsiteY159" fmla="*/ 4150 h 291615"/>
                <a:gd name="connsiteX160" fmla="*/ 36809 w 917640"/>
                <a:gd name="connsiteY160" fmla="*/ 5632 h 291615"/>
                <a:gd name="connsiteX161" fmla="*/ 36809 w 917640"/>
                <a:gd name="connsiteY161" fmla="*/ 5632 h 291615"/>
                <a:gd name="connsiteX162" fmla="*/ 32380 w 917640"/>
                <a:gd name="connsiteY162" fmla="*/ 7097 h 291615"/>
                <a:gd name="connsiteX163" fmla="*/ 32380 w 917640"/>
                <a:gd name="connsiteY163" fmla="*/ 7097 h 291615"/>
                <a:gd name="connsiteX164" fmla="*/ 28683 w 917640"/>
                <a:gd name="connsiteY164" fmla="*/ 9312 h 291615"/>
                <a:gd name="connsiteX165" fmla="*/ 28683 w 917640"/>
                <a:gd name="connsiteY165" fmla="*/ 9312 h 291615"/>
                <a:gd name="connsiteX166" fmla="*/ 24253 w 917640"/>
                <a:gd name="connsiteY166" fmla="*/ 11527 h 291615"/>
                <a:gd name="connsiteX167" fmla="*/ 24986 w 917640"/>
                <a:gd name="connsiteY167" fmla="*/ 11527 h 291615"/>
                <a:gd name="connsiteX168" fmla="*/ 20556 w 917640"/>
                <a:gd name="connsiteY168" fmla="*/ 14491 h 291615"/>
                <a:gd name="connsiteX169" fmla="*/ 21306 w 917640"/>
                <a:gd name="connsiteY169" fmla="*/ 13741 h 291615"/>
                <a:gd name="connsiteX170" fmla="*/ 17609 w 917640"/>
                <a:gd name="connsiteY170" fmla="*/ 17439 h 291615"/>
                <a:gd name="connsiteX171" fmla="*/ 17609 w 917640"/>
                <a:gd name="connsiteY171" fmla="*/ 16706 h 291615"/>
                <a:gd name="connsiteX172" fmla="*/ 14662 w 917640"/>
                <a:gd name="connsiteY172" fmla="*/ 20386 h 291615"/>
                <a:gd name="connsiteX173" fmla="*/ 14662 w 917640"/>
                <a:gd name="connsiteY173" fmla="*/ 20386 h 291615"/>
                <a:gd name="connsiteX174" fmla="*/ 11697 w 917640"/>
                <a:gd name="connsiteY174" fmla="*/ 24083 h 291615"/>
                <a:gd name="connsiteX175" fmla="*/ 11697 w 917640"/>
                <a:gd name="connsiteY175" fmla="*/ 24083 h 291615"/>
                <a:gd name="connsiteX176" fmla="*/ 9483 w 917640"/>
                <a:gd name="connsiteY176" fmla="*/ 27780 h 291615"/>
                <a:gd name="connsiteX177" fmla="*/ 9483 w 917640"/>
                <a:gd name="connsiteY177" fmla="*/ 27780 h 291615"/>
                <a:gd name="connsiteX178" fmla="*/ 8018 w 917640"/>
                <a:gd name="connsiteY178" fmla="*/ 32209 h 291615"/>
                <a:gd name="connsiteX179" fmla="*/ 8018 w 917640"/>
                <a:gd name="connsiteY179" fmla="*/ 32209 h 291615"/>
                <a:gd name="connsiteX180" fmla="*/ 5803 w 917640"/>
                <a:gd name="connsiteY180" fmla="*/ 35889 h 291615"/>
                <a:gd name="connsiteX181" fmla="*/ 6536 w 917640"/>
                <a:gd name="connsiteY181" fmla="*/ 35889 h 291615"/>
                <a:gd name="connsiteX182" fmla="*/ 5053 w 917640"/>
                <a:gd name="connsiteY182" fmla="*/ 41068 h 291615"/>
                <a:gd name="connsiteX183" fmla="*/ 5053 w 917640"/>
                <a:gd name="connsiteY183" fmla="*/ 40318 h 291615"/>
                <a:gd name="connsiteX184" fmla="*/ 4321 w 917640"/>
                <a:gd name="connsiteY184" fmla="*/ 45498 h 291615"/>
                <a:gd name="connsiteX185" fmla="*/ 4321 w 917640"/>
                <a:gd name="connsiteY185" fmla="*/ 49927 h 291615"/>
                <a:gd name="connsiteX186" fmla="*/ 4321 w 917640"/>
                <a:gd name="connsiteY186" fmla="*/ 49927 h 291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</a:cxnLst>
              <a:rect l="l" t="t" r="r" b="b"/>
              <a:pathLst>
                <a:path w="917640" h="291615">
                  <a:moveTo>
                    <a:pt x="624" y="49927"/>
                  </a:moveTo>
                  <a:lnTo>
                    <a:pt x="1356" y="44748"/>
                  </a:lnTo>
                  <a:lnTo>
                    <a:pt x="2106" y="40318"/>
                  </a:lnTo>
                  <a:lnTo>
                    <a:pt x="3571" y="35156"/>
                  </a:lnTo>
                  <a:lnTo>
                    <a:pt x="5053" y="30727"/>
                  </a:lnTo>
                  <a:lnTo>
                    <a:pt x="7268" y="26297"/>
                  </a:lnTo>
                  <a:lnTo>
                    <a:pt x="9483" y="22601"/>
                  </a:lnTo>
                  <a:lnTo>
                    <a:pt x="12430" y="18171"/>
                  </a:lnTo>
                  <a:lnTo>
                    <a:pt x="15394" y="15224"/>
                  </a:lnTo>
                  <a:lnTo>
                    <a:pt x="19074" y="11527"/>
                  </a:lnTo>
                  <a:lnTo>
                    <a:pt x="22771" y="8580"/>
                  </a:lnTo>
                  <a:lnTo>
                    <a:pt x="27201" y="6365"/>
                  </a:lnTo>
                  <a:lnTo>
                    <a:pt x="31630" y="4150"/>
                  </a:lnTo>
                  <a:lnTo>
                    <a:pt x="36060" y="2668"/>
                  </a:lnTo>
                  <a:lnTo>
                    <a:pt x="40489" y="1203"/>
                  </a:lnTo>
                  <a:lnTo>
                    <a:pt x="45651" y="453"/>
                  </a:lnTo>
                  <a:lnTo>
                    <a:pt x="873237" y="453"/>
                  </a:lnTo>
                  <a:lnTo>
                    <a:pt x="878399" y="1203"/>
                  </a:lnTo>
                  <a:lnTo>
                    <a:pt x="883578" y="2668"/>
                  </a:lnTo>
                  <a:lnTo>
                    <a:pt x="888008" y="4150"/>
                  </a:lnTo>
                  <a:lnTo>
                    <a:pt x="892437" y="6365"/>
                  </a:lnTo>
                  <a:lnTo>
                    <a:pt x="896117" y="8580"/>
                  </a:lnTo>
                  <a:lnTo>
                    <a:pt x="899814" y="11527"/>
                  </a:lnTo>
                  <a:lnTo>
                    <a:pt x="903511" y="15224"/>
                  </a:lnTo>
                  <a:lnTo>
                    <a:pt x="906458" y="18171"/>
                  </a:lnTo>
                  <a:lnTo>
                    <a:pt x="909406" y="22601"/>
                  </a:lnTo>
                  <a:lnTo>
                    <a:pt x="912370" y="26297"/>
                  </a:lnTo>
                  <a:lnTo>
                    <a:pt x="913853" y="30727"/>
                  </a:lnTo>
                  <a:lnTo>
                    <a:pt x="916067" y="35156"/>
                  </a:lnTo>
                  <a:lnTo>
                    <a:pt x="916800" y="40318"/>
                  </a:lnTo>
                  <a:lnTo>
                    <a:pt x="917532" y="44748"/>
                  </a:lnTo>
                  <a:lnTo>
                    <a:pt x="918264" y="49927"/>
                  </a:lnTo>
                  <a:lnTo>
                    <a:pt x="918264" y="242611"/>
                  </a:lnTo>
                  <a:lnTo>
                    <a:pt x="917532" y="247041"/>
                  </a:lnTo>
                  <a:lnTo>
                    <a:pt x="916800" y="252202"/>
                  </a:lnTo>
                  <a:lnTo>
                    <a:pt x="916067" y="256632"/>
                  </a:lnTo>
                  <a:lnTo>
                    <a:pt x="913853" y="261794"/>
                  </a:lnTo>
                  <a:lnTo>
                    <a:pt x="912370" y="265491"/>
                  </a:lnTo>
                  <a:lnTo>
                    <a:pt x="909406" y="269921"/>
                  </a:lnTo>
                  <a:lnTo>
                    <a:pt x="906458" y="273618"/>
                  </a:lnTo>
                  <a:lnTo>
                    <a:pt x="903511" y="277297"/>
                  </a:lnTo>
                  <a:lnTo>
                    <a:pt x="899814" y="280262"/>
                  </a:lnTo>
                  <a:lnTo>
                    <a:pt x="896117" y="283209"/>
                  </a:lnTo>
                  <a:lnTo>
                    <a:pt x="892437" y="285424"/>
                  </a:lnTo>
                  <a:lnTo>
                    <a:pt x="888008" y="287639"/>
                  </a:lnTo>
                  <a:lnTo>
                    <a:pt x="883578" y="289853"/>
                  </a:lnTo>
                  <a:lnTo>
                    <a:pt x="878399" y="290586"/>
                  </a:lnTo>
                  <a:lnTo>
                    <a:pt x="873237" y="291336"/>
                  </a:lnTo>
                  <a:lnTo>
                    <a:pt x="868807" y="292068"/>
                  </a:lnTo>
                  <a:lnTo>
                    <a:pt x="50830" y="292068"/>
                  </a:lnTo>
                  <a:lnTo>
                    <a:pt x="45651" y="291336"/>
                  </a:lnTo>
                  <a:lnTo>
                    <a:pt x="40489" y="290586"/>
                  </a:lnTo>
                  <a:lnTo>
                    <a:pt x="36060" y="289853"/>
                  </a:lnTo>
                  <a:lnTo>
                    <a:pt x="31630" y="287639"/>
                  </a:lnTo>
                  <a:lnTo>
                    <a:pt x="27201" y="285424"/>
                  </a:lnTo>
                  <a:lnTo>
                    <a:pt x="22771" y="283209"/>
                  </a:lnTo>
                  <a:lnTo>
                    <a:pt x="19074" y="280262"/>
                  </a:lnTo>
                  <a:lnTo>
                    <a:pt x="15394" y="277297"/>
                  </a:lnTo>
                  <a:lnTo>
                    <a:pt x="12430" y="273618"/>
                  </a:lnTo>
                  <a:lnTo>
                    <a:pt x="9483" y="269921"/>
                  </a:lnTo>
                  <a:lnTo>
                    <a:pt x="7268" y="265491"/>
                  </a:lnTo>
                  <a:lnTo>
                    <a:pt x="5053" y="261794"/>
                  </a:lnTo>
                  <a:lnTo>
                    <a:pt x="3571" y="256632"/>
                  </a:lnTo>
                  <a:lnTo>
                    <a:pt x="2106" y="252202"/>
                  </a:lnTo>
                  <a:lnTo>
                    <a:pt x="1356" y="247041"/>
                  </a:lnTo>
                  <a:lnTo>
                    <a:pt x="624" y="242611"/>
                  </a:lnTo>
                  <a:close/>
                  <a:moveTo>
                    <a:pt x="4321" y="241861"/>
                  </a:moveTo>
                  <a:lnTo>
                    <a:pt x="4321" y="247041"/>
                  </a:lnTo>
                  <a:lnTo>
                    <a:pt x="4321" y="247041"/>
                  </a:lnTo>
                  <a:lnTo>
                    <a:pt x="5053" y="251470"/>
                  </a:lnTo>
                  <a:lnTo>
                    <a:pt x="5053" y="251470"/>
                  </a:lnTo>
                  <a:lnTo>
                    <a:pt x="6536" y="255900"/>
                  </a:lnTo>
                  <a:lnTo>
                    <a:pt x="5803" y="255900"/>
                  </a:lnTo>
                  <a:lnTo>
                    <a:pt x="8018" y="260329"/>
                  </a:lnTo>
                  <a:lnTo>
                    <a:pt x="8018" y="260329"/>
                  </a:lnTo>
                  <a:lnTo>
                    <a:pt x="9483" y="264759"/>
                  </a:lnTo>
                  <a:lnTo>
                    <a:pt x="9483" y="264009"/>
                  </a:lnTo>
                  <a:lnTo>
                    <a:pt x="11697" y="268438"/>
                  </a:lnTo>
                  <a:lnTo>
                    <a:pt x="11697" y="268438"/>
                  </a:lnTo>
                  <a:lnTo>
                    <a:pt x="14662" y="272135"/>
                  </a:lnTo>
                  <a:lnTo>
                    <a:pt x="14662" y="271403"/>
                  </a:lnTo>
                  <a:lnTo>
                    <a:pt x="17609" y="275083"/>
                  </a:lnTo>
                  <a:lnTo>
                    <a:pt x="17609" y="275083"/>
                  </a:lnTo>
                  <a:lnTo>
                    <a:pt x="21306" y="278047"/>
                  </a:lnTo>
                  <a:lnTo>
                    <a:pt x="20556" y="278047"/>
                  </a:lnTo>
                  <a:lnTo>
                    <a:pt x="24986" y="280994"/>
                  </a:lnTo>
                  <a:lnTo>
                    <a:pt x="24253" y="280994"/>
                  </a:lnTo>
                  <a:lnTo>
                    <a:pt x="28683" y="283209"/>
                  </a:lnTo>
                  <a:lnTo>
                    <a:pt x="28683" y="283209"/>
                  </a:lnTo>
                  <a:lnTo>
                    <a:pt x="32380" y="285424"/>
                  </a:lnTo>
                  <a:lnTo>
                    <a:pt x="32380" y="284691"/>
                  </a:lnTo>
                  <a:lnTo>
                    <a:pt x="36809" y="286906"/>
                  </a:lnTo>
                  <a:lnTo>
                    <a:pt x="36809" y="286906"/>
                  </a:lnTo>
                  <a:lnTo>
                    <a:pt x="41239" y="287639"/>
                  </a:lnTo>
                  <a:lnTo>
                    <a:pt x="41239" y="287639"/>
                  </a:lnTo>
                  <a:lnTo>
                    <a:pt x="45668" y="288371"/>
                  </a:lnTo>
                  <a:lnTo>
                    <a:pt x="873237" y="288371"/>
                  </a:lnTo>
                  <a:lnTo>
                    <a:pt x="877666" y="287639"/>
                  </a:lnTo>
                  <a:lnTo>
                    <a:pt x="877666" y="287639"/>
                  </a:lnTo>
                  <a:lnTo>
                    <a:pt x="882096" y="286906"/>
                  </a:lnTo>
                  <a:lnTo>
                    <a:pt x="882096" y="286906"/>
                  </a:lnTo>
                  <a:lnTo>
                    <a:pt x="886526" y="284691"/>
                  </a:lnTo>
                  <a:lnTo>
                    <a:pt x="886526" y="285424"/>
                  </a:lnTo>
                  <a:lnTo>
                    <a:pt x="890955" y="283209"/>
                  </a:lnTo>
                  <a:lnTo>
                    <a:pt x="890955" y="283209"/>
                  </a:lnTo>
                  <a:lnTo>
                    <a:pt x="894652" y="280994"/>
                  </a:lnTo>
                  <a:lnTo>
                    <a:pt x="894652" y="280994"/>
                  </a:lnTo>
                  <a:lnTo>
                    <a:pt x="898349" y="278047"/>
                  </a:lnTo>
                  <a:lnTo>
                    <a:pt x="898349" y="278047"/>
                  </a:lnTo>
                  <a:lnTo>
                    <a:pt x="901296" y="275083"/>
                  </a:lnTo>
                  <a:lnTo>
                    <a:pt x="901296" y="275083"/>
                  </a:lnTo>
                  <a:lnTo>
                    <a:pt x="904243" y="271403"/>
                  </a:lnTo>
                  <a:lnTo>
                    <a:pt x="904243" y="272135"/>
                  </a:lnTo>
                  <a:lnTo>
                    <a:pt x="907208" y="268438"/>
                  </a:lnTo>
                  <a:lnTo>
                    <a:pt x="907208" y="268438"/>
                  </a:lnTo>
                  <a:lnTo>
                    <a:pt x="909423" y="264009"/>
                  </a:lnTo>
                  <a:lnTo>
                    <a:pt x="909423" y="264759"/>
                  </a:lnTo>
                  <a:lnTo>
                    <a:pt x="911638" y="260329"/>
                  </a:lnTo>
                  <a:lnTo>
                    <a:pt x="911638" y="260329"/>
                  </a:lnTo>
                  <a:lnTo>
                    <a:pt x="913103" y="255900"/>
                  </a:lnTo>
                  <a:lnTo>
                    <a:pt x="913103" y="255900"/>
                  </a:lnTo>
                  <a:lnTo>
                    <a:pt x="913853" y="251470"/>
                  </a:lnTo>
                  <a:lnTo>
                    <a:pt x="913853" y="251470"/>
                  </a:lnTo>
                  <a:lnTo>
                    <a:pt x="914585" y="247041"/>
                  </a:lnTo>
                  <a:lnTo>
                    <a:pt x="914585" y="247041"/>
                  </a:lnTo>
                  <a:lnTo>
                    <a:pt x="915317" y="241861"/>
                  </a:lnTo>
                  <a:lnTo>
                    <a:pt x="915317" y="49927"/>
                  </a:lnTo>
                  <a:lnTo>
                    <a:pt x="915317" y="49927"/>
                  </a:lnTo>
                  <a:lnTo>
                    <a:pt x="914585" y="45498"/>
                  </a:lnTo>
                  <a:lnTo>
                    <a:pt x="914585" y="45498"/>
                  </a:lnTo>
                  <a:lnTo>
                    <a:pt x="913853" y="40318"/>
                  </a:lnTo>
                  <a:lnTo>
                    <a:pt x="913853" y="41068"/>
                  </a:lnTo>
                  <a:lnTo>
                    <a:pt x="913103" y="35889"/>
                  </a:lnTo>
                  <a:lnTo>
                    <a:pt x="913103" y="35889"/>
                  </a:lnTo>
                  <a:lnTo>
                    <a:pt x="911638" y="32209"/>
                  </a:lnTo>
                  <a:lnTo>
                    <a:pt x="911638" y="32209"/>
                  </a:lnTo>
                  <a:lnTo>
                    <a:pt x="909423" y="27780"/>
                  </a:lnTo>
                  <a:lnTo>
                    <a:pt x="909423" y="27780"/>
                  </a:lnTo>
                  <a:lnTo>
                    <a:pt x="907208" y="24083"/>
                  </a:lnTo>
                  <a:lnTo>
                    <a:pt x="907208" y="24083"/>
                  </a:lnTo>
                  <a:lnTo>
                    <a:pt x="904243" y="20386"/>
                  </a:lnTo>
                  <a:lnTo>
                    <a:pt x="904243" y="20386"/>
                  </a:lnTo>
                  <a:lnTo>
                    <a:pt x="901296" y="16706"/>
                  </a:lnTo>
                  <a:lnTo>
                    <a:pt x="901296" y="17439"/>
                  </a:lnTo>
                  <a:lnTo>
                    <a:pt x="898349" y="13741"/>
                  </a:lnTo>
                  <a:lnTo>
                    <a:pt x="898349" y="14491"/>
                  </a:lnTo>
                  <a:lnTo>
                    <a:pt x="894652" y="11527"/>
                  </a:lnTo>
                  <a:lnTo>
                    <a:pt x="894652" y="11527"/>
                  </a:lnTo>
                  <a:lnTo>
                    <a:pt x="890955" y="9312"/>
                  </a:lnTo>
                  <a:lnTo>
                    <a:pt x="890955" y="9312"/>
                  </a:lnTo>
                  <a:lnTo>
                    <a:pt x="886526" y="7097"/>
                  </a:lnTo>
                  <a:lnTo>
                    <a:pt x="886526" y="7097"/>
                  </a:lnTo>
                  <a:lnTo>
                    <a:pt x="882096" y="5632"/>
                  </a:lnTo>
                  <a:lnTo>
                    <a:pt x="882096" y="5632"/>
                  </a:lnTo>
                  <a:lnTo>
                    <a:pt x="877666" y="4150"/>
                  </a:lnTo>
                  <a:lnTo>
                    <a:pt x="877666" y="4150"/>
                  </a:lnTo>
                  <a:lnTo>
                    <a:pt x="873237" y="3418"/>
                  </a:lnTo>
                  <a:lnTo>
                    <a:pt x="45668" y="3418"/>
                  </a:lnTo>
                  <a:lnTo>
                    <a:pt x="41239" y="4150"/>
                  </a:lnTo>
                  <a:lnTo>
                    <a:pt x="41239" y="4150"/>
                  </a:lnTo>
                  <a:lnTo>
                    <a:pt x="36809" y="5632"/>
                  </a:lnTo>
                  <a:lnTo>
                    <a:pt x="36809" y="5632"/>
                  </a:lnTo>
                  <a:lnTo>
                    <a:pt x="32380" y="7097"/>
                  </a:lnTo>
                  <a:lnTo>
                    <a:pt x="32380" y="7097"/>
                  </a:lnTo>
                  <a:lnTo>
                    <a:pt x="28683" y="9312"/>
                  </a:lnTo>
                  <a:lnTo>
                    <a:pt x="28683" y="9312"/>
                  </a:lnTo>
                  <a:lnTo>
                    <a:pt x="24253" y="11527"/>
                  </a:lnTo>
                  <a:lnTo>
                    <a:pt x="24986" y="11527"/>
                  </a:lnTo>
                  <a:lnTo>
                    <a:pt x="20556" y="14491"/>
                  </a:lnTo>
                  <a:lnTo>
                    <a:pt x="21306" y="13741"/>
                  </a:lnTo>
                  <a:lnTo>
                    <a:pt x="17609" y="17439"/>
                  </a:lnTo>
                  <a:lnTo>
                    <a:pt x="17609" y="16706"/>
                  </a:lnTo>
                  <a:lnTo>
                    <a:pt x="14662" y="20386"/>
                  </a:lnTo>
                  <a:lnTo>
                    <a:pt x="14662" y="20386"/>
                  </a:lnTo>
                  <a:lnTo>
                    <a:pt x="11697" y="24083"/>
                  </a:lnTo>
                  <a:lnTo>
                    <a:pt x="11697" y="24083"/>
                  </a:lnTo>
                  <a:lnTo>
                    <a:pt x="9483" y="27780"/>
                  </a:lnTo>
                  <a:lnTo>
                    <a:pt x="9483" y="27780"/>
                  </a:lnTo>
                  <a:lnTo>
                    <a:pt x="8018" y="32209"/>
                  </a:lnTo>
                  <a:lnTo>
                    <a:pt x="8018" y="32209"/>
                  </a:lnTo>
                  <a:lnTo>
                    <a:pt x="5803" y="35889"/>
                  </a:lnTo>
                  <a:lnTo>
                    <a:pt x="6536" y="35889"/>
                  </a:lnTo>
                  <a:lnTo>
                    <a:pt x="5053" y="41068"/>
                  </a:lnTo>
                  <a:lnTo>
                    <a:pt x="5053" y="40318"/>
                  </a:lnTo>
                  <a:lnTo>
                    <a:pt x="4321" y="45498"/>
                  </a:lnTo>
                  <a:lnTo>
                    <a:pt x="4321" y="49927"/>
                  </a:lnTo>
                  <a:lnTo>
                    <a:pt x="4321" y="49927"/>
                  </a:lnTo>
                </a:path>
              </a:pathLst>
            </a:custGeom>
            <a:solidFill>
              <a:srgbClr val="843C0C"/>
            </a:solidFill>
            <a:ln w="7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9" name="TextBox 328">
              <a:extLst>
                <a:ext uri="{FF2B5EF4-FFF2-40B4-BE49-F238E27FC236}">
                  <a16:creationId xmlns:a16="http://schemas.microsoft.com/office/drawing/2014/main" id="{6522B5B6-8195-4981-B271-18E1B264C618}"/>
                </a:ext>
              </a:extLst>
            </p:cNvPr>
            <p:cNvSpPr txBox="1"/>
            <p:nvPr/>
          </p:nvSpPr>
          <p:spPr>
            <a:xfrm>
              <a:off x="9537994" y="5178122"/>
              <a:ext cx="275161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W</a:t>
              </a:r>
            </a:p>
          </p:txBody>
        </p:sp>
        <p:sp>
          <p:nvSpPr>
            <p:cNvPr id="330" name="TextBox 329">
              <a:extLst>
                <a:ext uri="{FF2B5EF4-FFF2-40B4-BE49-F238E27FC236}">
                  <a16:creationId xmlns:a16="http://schemas.microsoft.com/office/drawing/2014/main" id="{A0E0F6E7-0458-4677-B6C8-27CA9C8EA5DF}"/>
                </a:ext>
              </a:extLst>
            </p:cNvPr>
            <p:cNvSpPr txBox="1"/>
            <p:nvPr/>
          </p:nvSpPr>
          <p:spPr>
            <a:xfrm>
              <a:off x="9622155" y="5178122"/>
              <a:ext cx="232096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o</a:t>
              </a:r>
            </a:p>
          </p:txBody>
        </p:sp>
        <p:sp>
          <p:nvSpPr>
            <p:cNvPr id="331" name="TextBox 330">
              <a:extLst>
                <a:ext uri="{FF2B5EF4-FFF2-40B4-BE49-F238E27FC236}">
                  <a16:creationId xmlns:a16="http://schemas.microsoft.com/office/drawing/2014/main" id="{DBB4F6C0-7619-4E6A-84E4-8458C2956874}"/>
                </a:ext>
              </a:extLst>
            </p:cNvPr>
            <p:cNvSpPr txBox="1"/>
            <p:nvPr/>
          </p:nvSpPr>
          <p:spPr>
            <a:xfrm>
              <a:off x="9671618" y="5178122"/>
              <a:ext cx="213640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r</a:t>
              </a:r>
            </a:p>
          </p:txBody>
        </p:sp>
        <p:sp>
          <p:nvSpPr>
            <p:cNvPr id="332" name="TextBox 331">
              <a:extLst>
                <a:ext uri="{FF2B5EF4-FFF2-40B4-BE49-F238E27FC236}">
                  <a16:creationId xmlns:a16="http://schemas.microsoft.com/office/drawing/2014/main" id="{828588DC-635A-4E5D-9F19-AA22384F6B0F}"/>
                </a:ext>
              </a:extLst>
            </p:cNvPr>
            <p:cNvSpPr txBox="1"/>
            <p:nvPr/>
          </p:nvSpPr>
          <p:spPr>
            <a:xfrm>
              <a:off x="9704101" y="5178122"/>
              <a:ext cx="232096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k</a:t>
              </a:r>
            </a:p>
          </p:txBody>
        </p:sp>
        <p:sp>
          <p:nvSpPr>
            <p:cNvPr id="333" name="TextBox 332">
              <a:extLst>
                <a:ext uri="{FF2B5EF4-FFF2-40B4-BE49-F238E27FC236}">
                  <a16:creationId xmlns:a16="http://schemas.microsoft.com/office/drawing/2014/main" id="{76DF20A8-049E-4A62-ABCA-0A69F963E0AE}"/>
                </a:ext>
              </a:extLst>
            </p:cNvPr>
            <p:cNvSpPr txBox="1"/>
            <p:nvPr/>
          </p:nvSpPr>
          <p:spPr>
            <a:xfrm>
              <a:off x="9753564" y="5178122"/>
              <a:ext cx="207488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f</a:t>
              </a:r>
            </a:p>
          </p:txBody>
        </p:sp>
        <p:sp>
          <p:nvSpPr>
            <p:cNvPr id="334" name="TextBox 333">
              <a:extLst>
                <a:ext uri="{FF2B5EF4-FFF2-40B4-BE49-F238E27FC236}">
                  <a16:creationId xmlns:a16="http://schemas.microsoft.com/office/drawing/2014/main" id="{435B52D9-FD6E-4212-AB5D-EDB9A17D4DC4}"/>
                </a:ext>
              </a:extLst>
            </p:cNvPr>
            <p:cNvSpPr txBox="1"/>
            <p:nvPr/>
          </p:nvSpPr>
          <p:spPr>
            <a:xfrm>
              <a:off x="9786785" y="5178122"/>
              <a:ext cx="201336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l</a:t>
              </a:r>
            </a:p>
          </p:txBody>
        </p:sp>
        <p:sp>
          <p:nvSpPr>
            <p:cNvPr id="335" name="TextBox 334">
              <a:extLst>
                <a:ext uri="{FF2B5EF4-FFF2-40B4-BE49-F238E27FC236}">
                  <a16:creationId xmlns:a16="http://schemas.microsoft.com/office/drawing/2014/main" id="{3A2C9D17-2F54-4328-8D83-93FA753E2D04}"/>
                </a:ext>
              </a:extLst>
            </p:cNvPr>
            <p:cNvSpPr txBox="1"/>
            <p:nvPr/>
          </p:nvSpPr>
          <p:spPr>
            <a:xfrm>
              <a:off x="9814101" y="5178122"/>
              <a:ext cx="232096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o</a:t>
              </a:r>
            </a:p>
          </p:txBody>
        </p:sp>
        <p:sp>
          <p:nvSpPr>
            <p:cNvPr id="336" name="TextBox 335">
              <a:extLst>
                <a:ext uri="{FF2B5EF4-FFF2-40B4-BE49-F238E27FC236}">
                  <a16:creationId xmlns:a16="http://schemas.microsoft.com/office/drawing/2014/main" id="{5622DF4A-9B8B-40C3-B79E-3E4D03ABD43A}"/>
                </a:ext>
              </a:extLst>
            </p:cNvPr>
            <p:cNvSpPr txBox="1"/>
            <p:nvPr/>
          </p:nvSpPr>
          <p:spPr>
            <a:xfrm>
              <a:off x="9863563" y="5178122"/>
              <a:ext cx="250553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w</a:t>
              </a:r>
            </a:p>
          </p:txBody>
        </p:sp>
        <p:sp>
          <p:nvSpPr>
            <p:cNvPr id="337" name="TextBox 336">
              <a:extLst>
                <a:ext uri="{FF2B5EF4-FFF2-40B4-BE49-F238E27FC236}">
                  <a16:creationId xmlns:a16="http://schemas.microsoft.com/office/drawing/2014/main" id="{A8CEF919-8D01-4EB0-9C16-F350DC9ED77A}"/>
                </a:ext>
              </a:extLst>
            </p:cNvPr>
            <p:cNvSpPr txBox="1"/>
            <p:nvPr/>
          </p:nvSpPr>
          <p:spPr>
            <a:xfrm>
              <a:off x="9438330" y="5296242"/>
              <a:ext cx="250553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A</a:t>
              </a:r>
            </a:p>
          </p:txBody>
        </p:sp>
        <p:sp>
          <p:nvSpPr>
            <p:cNvPr id="338" name="TextBox 337">
              <a:extLst>
                <a:ext uri="{FF2B5EF4-FFF2-40B4-BE49-F238E27FC236}">
                  <a16:creationId xmlns:a16="http://schemas.microsoft.com/office/drawing/2014/main" id="{F92E4BD5-F24F-4D34-BD29-5ED753FFBB67}"/>
                </a:ext>
              </a:extLst>
            </p:cNvPr>
            <p:cNvSpPr txBox="1"/>
            <p:nvPr/>
          </p:nvSpPr>
          <p:spPr>
            <a:xfrm>
              <a:off x="9509203" y="5296242"/>
              <a:ext cx="232096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d</a:t>
              </a:r>
            </a:p>
          </p:txBody>
        </p:sp>
        <p:sp>
          <p:nvSpPr>
            <p:cNvPr id="339" name="TextBox 338">
              <a:extLst>
                <a:ext uri="{FF2B5EF4-FFF2-40B4-BE49-F238E27FC236}">
                  <a16:creationId xmlns:a16="http://schemas.microsoft.com/office/drawing/2014/main" id="{82946601-279B-4D64-A7E7-107C148F29FF}"/>
                </a:ext>
              </a:extLst>
            </p:cNvPr>
            <p:cNvSpPr txBox="1"/>
            <p:nvPr/>
          </p:nvSpPr>
          <p:spPr>
            <a:xfrm>
              <a:off x="9558665" y="5296242"/>
              <a:ext cx="250553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m</a:t>
              </a:r>
            </a:p>
          </p:txBody>
        </p:sp>
        <p:sp>
          <p:nvSpPr>
            <p:cNvPr id="340" name="TextBox 339">
              <a:extLst>
                <a:ext uri="{FF2B5EF4-FFF2-40B4-BE49-F238E27FC236}">
                  <a16:creationId xmlns:a16="http://schemas.microsoft.com/office/drawing/2014/main" id="{CA6809FB-7688-4CF5-92A4-3A81C7BB3F02}"/>
                </a:ext>
              </a:extLst>
            </p:cNvPr>
            <p:cNvSpPr txBox="1"/>
            <p:nvPr/>
          </p:nvSpPr>
          <p:spPr>
            <a:xfrm>
              <a:off x="9633229" y="5296242"/>
              <a:ext cx="201336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i</a:t>
              </a:r>
            </a:p>
          </p:txBody>
        </p:sp>
        <p:sp>
          <p:nvSpPr>
            <p:cNvPr id="341" name="TextBox 340">
              <a:extLst>
                <a:ext uri="{FF2B5EF4-FFF2-40B4-BE49-F238E27FC236}">
                  <a16:creationId xmlns:a16="http://schemas.microsoft.com/office/drawing/2014/main" id="{9BA8AC41-6DC8-460D-ADB4-92BB646E8970}"/>
                </a:ext>
              </a:extLst>
            </p:cNvPr>
            <p:cNvSpPr txBox="1"/>
            <p:nvPr/>
          </p:nvSpPr>
          <p:spPr>
            <a:xfrm>
              <a:off x="9660544" y="5296242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n</a:t>
              </a:r>
            </a:p>
          </p:txBody>
        </p:sp>
        <p:sp>
          <p:nvSpPr>
            <p:cNvPr id="342" name="TextBox 341">
              <a:extLst>
                <a:ext uri="{FF2B5EF4-FFF2-40B4-BE49-F238E27FC236}">
                  <a16:creationId xmlns:a16="http://schemas.microsoft.com/office/drawing/2014/main" id="{35D0DD08-F20F-4053-A422-F194DF762794}"/>
                </a:ext>
              </a:extLst>
            </p:cNvPr>
            <p:cNvSpPr txBox="1"/>
            <p:nvPr/>
          </p:nvSpPr>
          <p:spPr>
            <a:xfrm>
              <a:off x="9710007" y="5296242"/>
              <a:ext cx="201336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i</a:t>
              </a:r>
            </a:p>
          </p:txBody>
        </p:sp>
        <p:sp>
          <p:nvSpPr>
            <p:cNvPr id="343" name="TextBox 342">
              <a:extLst>
                <a:ext uri="{FF2B5EF4-FFF2-40B4-BE49-F238E27FC236}">
                  <a16:creationId xmlns:a16="http://schemas.microsoft.com/office/drawing/2014/main" id="{07BFF5C9-B18A-4A1D-913D-81221C811F90}"/>
                </a:ext>
              </a:extLst>
            </p:cNvPr>
            <p:cNvSpPr txBox="1"/>
            <p:nvPr/>
          </p:nvSpPr>
          <p:spPr>
            <a:xfrm>
              <a:off x="9737322" y="5296242"/>
              <a:ext cx="219792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s</a:t>
              </a:r>
            </a:p>
          </p:txBody>
        </p:sp>
        <p:sp>
          <p:nvSpPr>
            <p:cNvPr id="344" name="TextBox 343">
              <a:extLst>
                <a:ext uri="{FF2B5EF4-FFF2-40B4-BE49-F238E27FC236}">
                  <a16:creationId xmlns:a16="http://schemas.microsoft.com/office/drawing/2014/main" id="{48530F15-AA42-4AA7-8F79-6E854EA144AB}"/>
                </a:ext>
              </a:extLst>
            </p:cNvPr>
            <p:cNvSpPr txBox="1"/>
            <p:nvPr/>
          </p:nvSpPr>
          <p:spPr>
            <a:xfrm>
              <a:off x="9775711" y="5296242"/>
              <a:ext cx="207488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t</a:t>
              </a:r>
            </a:p>
          </p:txBody>
        </p:sp>
        <p:sp>
          <p:nvSpPr>
            <p:cNvPr id="345" name="TextBox 344">
              <a:extLst>
                <a:ext uri="{FF2B5EF4-FFF2-40B4-BE49-F238E27FC236}">
                  <a16:creationId xmlns:a16="http://schemas.microsoft.com/office/drawing/2014/main" id="{2DABAC53-C2F4-459C-BAD6-BCB362ACE832}"/>
                </a:ext>
              </a:extLst>
            </p:cNvPr>
            <p:cNvSpPr txBox="1"/>
            <p:nvPr/>
          </p:nvSpPr>
          <p:spPr>
            <a:xfrm>
              <a:off x="9803027" y="5296242"/>
              <a:ext cx="213640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r</a:t>
              </a:r>
            </a:p>
          </p:txBody>
        </p:sp>
        <p:sp>
          <p:nvSpPr>
            <p:cNvPr id="346" name="TextBox 345">
              <a:extLst>
                <a:ext uri="{FF2B5EF4-FFF2-40B4-BE49-F238E27FC236}">
                  <a16:creationId xmlns:a16="http://schemas.microsoft.com/office/drawing/2014/main" id="{92B0CD46-9766-4F94-98BA-53846574DA36}"/>
                </a:ext>
              </a:extLst>
            </p:cNvPr>
            <p:cNvSpPr txBox="1"/>
            <p:nvPr/>
          </p:nvSpPr>
          <p:spPr>
            <a:xfrm>
              <a:off x="9835510" y="5296242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a</a:t>
              </a:r>
            </a:p>
          </p:txBody>
        </p:sp>
        <p:sp>
          <p:nvSpPr>
            <p:cNvPr id="347" name="TextBox 346">
              <a:extLst>
                <a:ext uri="{FF2B5EF4-FFF2-40B4-BE49-F238E27FC236}">
                  <a16:creationId xmlns:a16="http://schemas.microsoft.com/office/drawing/2014/main" id="{55BD2AF8-FB4D-4AA8-836B-E82A88DD9A1C}"/>
                </a:ext>
              </a:extLst>
            </p:cNvPr>
            <p:cNvSpPr txBox="1"/>
            <p:nvPr/>
          </p:nvSpPr>
          <p:spPr>
            <a:xfrm>
              <a:off x="9879805" y="5296242"/>
              <a:ext cx="207488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t</a:t>
              </a:r>
            </a:p>
          </p:txBody>
        </p:sp>
        <p:sp>
          <p:nvSpPr>
            <p:cNvPr id="348" name="TextBox 347">
              <a:extLst>
                <a:ext uri="{FF2B5EF4-FFF2-40B4-BE49-F238E27FC236}">
                  <a16:creationId xmlns:a16="http://schemas.microsoft.com/office/drawing/2014/main" id="{EE643441-FC04-487A-A6EF-DEB3E326E5C8}"/>
                </a:ext>
              </a:extLst>
            </p:cNvPr>
            <p:cNvSpPr txBox="1"/>
            <p:nvPr/>
          </p:nvSpPr>
          <p:spPr>
            <a:xfrm>
              <a:off x="9907120" y="5296242"/>
              <a:ext cx="201336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i</a:t>
              </a:r>
            </a:p>
          </p:txBody>
        </p:sp>
        <p:sp>
          <p:nvSpPr>
            <p:cNvPr id="349" name="TextBox 348">
              <a:extLst>
                <a:ext uri="{FF2B5EF4-FFF2-40B4-BE49-F238E27FC236}">
                  <a16:creationId xmlns:a16="http://schemas.microsoft.com/office/drawing/2014/main" id="{D7F9E5B2-463C-4D9D-AB56-F8AB41AFF582}"/>
                </a:ext>
              </a:extLst>
            </p:cNvPr>
            <p:cNvSpPr txBox="1"/>
            <p:nvPr/>
          </p:nvSpPr>
          <p:spPr>
            <a:xfrm>
              <a:off x="9934436" y="5296242"/>
              <a:ext cx="232096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o</a:t>
              </a:r>
            </a:p>
          </p:txBody>
        </p:sp>
        <p:sp>
          <p:nvSpPr>
            <p:cNvPr id="350" name="TextBox 349">
              <a:extLst>
                <a:ext uri="{FF2B5EF4-FFF2-40B4-BE49-F238E27FC236}">
                  <a16:creationId xmlns:a16="http://schemas.microsoft.com/office/drawing/2014/main" id="{E4F7E246-BC36-4029-89BE-2A36D5A8DEE9}"/>
                </a:ext>
              </a:extLst>
            </p:cNvPr>
            <p:cNvSpPr txBox="1"/>
            <p:nvPr/>
          </p:nvSpPr>
          <p:spPr>
            <a:xfrm>
              <a:off x="9983899" y="5296242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n</a:t>
              </a:r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CBCE7A26-BADC-4896-8175-1B93A7588E20}"/>
                </a:ext>
              </a:extLst>
            </p:cNvPr>
            <p:cNvSpPr/>
            <p:nvPr/>
          </p:nvSpPr>
          <p:spPr>
            <a:xfrm>
              <a:off x="8440842" y="3901624"/>
              <a:ext cx="176442" cy="321139"/>
            </a:xfrm>
            <a:custGeom>
              <a:avLst/>
              <a:gdLst>
                <a:gd name="connsiteX0" fmla="*/ 417 w 176442"/>
                <a:gd name="connsiteY0" fmla="*/ 88840 h 321139"/>
                <a:gd name="connsiteX1" fmla="*/ 88269 w 176442"/>
                <a:gd name="connsiteY1" fmla="*/ 250 h 321139"/>
                <a:gd name="connsiteX2" fmla="*/ 176859 w 176442"/>
                <a:gd name="connsiteY2" fmla="*/ 88840 h 321139"/>
                <a:gd name="connsiteX3" fmla="*/ 132564 w 176442"/>
                <a:gd name="connsiteY3" fmla="*/ 88840 h 321139"/>
                <a:gd name="connsiteX4" fmla="*/ 132564 w 176442"/>
                <a:gd name="connsiteY4" fmla="*/ 232799 h 321139"/>
                <a:gd name="connsiteX5" fmla="*/ 176859 w 176442"/>
                <a:gd name="connsiteY5" fmla="*/ 232799 h 321139"/>
                <a:gd name="connsiteX6" fmla="*/ 88269 w 176442"/>
                <a:gd name="connsiteY6" fmla="*/ 321389 h 321139"/>
                <a:gd name="connsiteX7" fmla="*/ 417 w 176442"/>
                <a:gd name="connsiteY7" fmla="*/ 232799 h 321139"/>
                <a:gd name="connsiteX8" fmla="*/ 44712 w 176442"/>
                <a:gd name="connsiteY8" fmla="*/ 232799 h 321139"/>
                <a:gd name="connsiteX9" fmla="*/ 44712 w 176442"/>
                <a:gd name="connsiteY9" fmla="*/ 88840 h 321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6442" h="321139">
                  <a:moveTo>
                    <a:pt x="417" y="88840"/>
                  </a:moveTo>
                  <a:lnTo>
                    <a:pt x="88269" y="250"/>
                  </a:lnTo>
                  <a:lnTo>
                    <a:pt x="176859" y="88840"/>
                  </a:lnTo>
                  <a:lnTo>
                    <a:pt x="132564" y="88840"/>
                  </a:lnTo>
                  <a:lnTo>
                    <a:pt x="132564" y="232799"/>
                  </a:lnTo>
                  <a:lnTo>
                    <a:pt x="176859" y="232799"/>
                  </a:lnTo>
                  <a:lnTo>
                    <a:pt x="88269" y="321389"/>
                  </a:lnTo>
                  <a:lnTo>
                    <a:pt x="417" y="232799"/>
                  </a:lnTo>
                  <a:lnTo>
                    <a:pt x="44712" y="232799"/>
                  </a:lnTo>
                  <a:lnTo>
                    <a:pt x="44712" y="88840"/>
                  </a:lnTo>
                </a:path>
              </a:pathLst>
            </a:custGeom>
            <a:solidFill>
              <a:srgbClr val="D9D9D9"/>
            </a:solidFill>
            <a:ln w="7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517E0646-947C-49C0-8BE2-48FF633613B0}"/>
                </a:ext>
              </a:extLst>
            </p:cNvPr>
            <p:cNvSpPr/>
            <p:nvPr/>
          </p:nvSpPr>
          <p:spPr>
            <a:xfrm>
              <a:off x="8437152" y="3899409"/>
              <a:ext cx="183824" cy="325568"/>
            </a:xfrm>
            <a:custGeom>
              <a:avLst/>
              <a:gdLst>
                <a:gd name="connsiteX0" fmla="*/ 417 w 183824"/>
                <a:gd name="connsiteY0" fmla="*/ 92537 h 325568"/>
                <a:gd name="connsiteX1" fmla="*/ 91959 w 183824"/>
                <a:gd name="connsiteY1" fmla="*/ 250 h 325568"/>
                <a:gd name="connsiteX2" fmla="*/ 184241 w 183824"/>
                <a:gd name="connsiteY2" fmla="*/ 92537 h 325568"/>
                <a:gd name="connsiteX3" fmla="*/ 136254 w 183824"/>
                <a:gd name="connsiteY3" fmla="*/ 92537 h 325568"/>
                <a:gd name="connsiteX4" fmla="*/ 137731 w 183824"/>
                <a:gd name="connsiteY4" fmla="*/ 91054 h 325568"/>
                <a:gd name="connsiteX5" fmla="*/ 137731 w 183824"/>
                <a:gd name="connsiteY5" fmla="*/ 235014 h 325568"/>
                <a:gd name="connsiteX6" fmla="*/ 136254 w 183824"/>
                <a:gd name="connsiteY6" fmla="*/ 233549 h 325568"/>
                <a:gd name="connsiteX7" fmla="*/ 184241 w 183824"/>
                <a:gd name="connsiteY7" fmla="*/ 233549 h 325568"/>
                <a:gd name="connsiteX8" fmla="*/ 91959 w 183824"/>
                <a:gd name="connsiteY8" fmla="*/ 325818 h 325568"/>
                <a:gd name="connsiteX9" fmla="*/ 417 w 183824"/>
                <a:gd name="connsiteY9" fmla="*/ 233549 h 325568"/>
                <a:gd name="connsiteX10" fmla="*/ 48402 w 183824"/>
                <a:gd name="connsiteY10" fmla="*/ 233549 h 325568"/>
                <a:gd name="connsiteX11" fmla="*/ 46189 w 183824"/>
                <a:gd name="connsiteY11" fmla="*/ 235014 h 325568"/>
                <a:gd name="connsiteX12" fmla="*/ 46189 w 183824"/>
                <a:gd name="connsiteY12" fmla="*/ 91054 h 325568"/>
                <a:gd name="connsiteX13" fmla="*/ 48402 w 183824"/>
                <a:gd name="connsiteY13" fmla="*/ 92537 h 325568"/>
                <a:gd name="connsiteX14" fmla="*/ 49879 w 183824"/>
                <a:gd name="connsiteY14" fmla="*/ 89590 h 325568"/>
                <a:gd name="connsiteX15" fmla="*/ 49879 w 183824"/>
                <a:gd name="connsiteY15" fmla="*/ 236496 h 325568"/>
                <a:gd name="connsiteX16" fmla="*/ 4107 w 183824"/>
                <a:gd name="connsiteY16" fmla="*/ 236496 h 325568"/>
                <a:gd name="connsiteX17" fmla="*/ 4846 w 183824"/>
                <a:gd name="connsiteY17" fmla="*/ 234281 h 325568"/>
                <a:gd name="connsiteX18" fmla="*/ 93436 w 183824"/>
                <a:gd name="connsiteY18" fmla="*/ 322139 h 325568"/>
                <a:gd name="connsiteX19" fmla="*/ 91222 w 183824"/>
                <a:gd name="connsiteY19" fmla="*/ 322139 h 325568"/>
                <a:gd name="connsiteX20" fmla="*/ 179072 w 183824"/>
                <a:gd name="connsiteY20" fmla="*/ 234281 h 325568"/>
                <a:gd name="connsiteX21" fmla="*/ 180549 w 183824"/>
                <a:gd name="connsiteY21" fmla="*/ 236496 h 325568"/>
                <a:gd name="connsiteX22" fmla="*/ 134777 w 183824"/>
                <a:gd name="connsiteY22" fmla="*/ 236496 h 325568"/>
                <a:gd name="connsiteX23" fmla="*/ 134777 w 183824"/>
                <a:gd name="connsiteY23" fmla="*/ 89590 h 325568"/>
                <a:gd name="connsiteX24" fmla="*/ 180549 w 183824"/>
                <a:gd name="connsiteY24" fmla="*/ 89590 h 325568"/>
                <a:gd name="connsiteX25" fmla="*/ 179072 w 183824"/>
                <a:gd name="connsiteY25" fmla="*/ 91804 h 325568"/>
                <a:gd name="connsiteX26" fmla="*/ 91222 w 183824"/>
                <a:gd name="connsiteY26" fmla="*/ 3947 h 325568"/>
                <a:gd name="connsiteX27" fmla="*/ 93436 w 183824"/>
                <a:gd name="connsiteY27" fmla="*/ 3947 h 325568"/>
                <a:gd name="connsiteX28" fmla="*/ 4846 w 183824"/>
                <a:gd name="connsiteY28" fmla="*/ 91804 h 325568"/>
                <a:gd name="connsiteX29" fmla="*/ 4107 w 183824"/>
                <a:gd name="connsiteY29" fmla="*/ 89590 h 325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83824" h="325568">
                  <a:moveTo>
                    <a:pt x="417" y="92537"/>
                  </a:moveTo>
                  <a:lnTo>
                    <a:pt x="91959" y="250"/>
                  </a:lnTo>
                  <a:lnTo>
                    <a:pt x="184241" y="92537"/>
                  </a:lnTo>
                  <a:lnTo>
                    <a:pt x="136254" y="92537"/>
                  </a:lnTo>
                  <a:lnTo>
                    <a:pt x="137731" y="91054"/>
                  </a:lnTo>
                  <a:lnTo>
                    <a:pt x="137731" y="235014"/>
                  </a:lnTo>
                  <a:lnTo>
                    <a:pt x="136254" y="233549"/>
                  </a:lnTo>
                  <a:lnTo>
                    <a:pt x="184241" y="233549"/>
                  </a:lnTo>
                  <a:lnTo>
                    <a:pt x="91959" y="325818"/>
                  </a:lnTo>
                  <a:lnTo>
                    <a:pt x="417" y="233549"/>
                  </a:lnTo>
                  <a:lnTo>
                    <a:pt x="48402" y="233549"/>
                  </a:lnTo>
                  <a:lnTo>
                    <a:pt x="46189" y="235014"/>
                  </a:lnTo>
                  <a:lnTo>
                    <a:pt x="46189" y="91054"/>
                  </a:lnTo>
                  <a:lnTo>
                    <a:pt x="48402" y="92537"/>
                  </a:lnTo>
                  <a:close/>
                  <a:moveTo>
                    <a:pt x="49879" y="89590"/>
                  </a:moveTo>
                  <a:lnTo>
                    <a:pt x="49879" y="236496"/>
                  </a:lnTo>
                  <a:lnTo>
                    <a:pt x="4107" y="236496"/>
                  </a:lnTo>
                  <a:lnTo>
                    <a:pt x="4846" y="234281"/>
                  </a:lnTo>
                  <a:lnTo>
                    <a:pt x="93436" y="322139"/>
                  </a:lnTo>
                  <a:lnTo>
                    <a:pt x="91222" y="322139"/>
                  </a:lnTo>
                  <a:lnTo>
                    <a:pt x="179072" y="234281"/>
                  </a:lnTo>
                  <a:lnTo>
                    <a:pt x="180549" y="236496"/>
                  </a:lnTo>
                  <a:lnTo>
                    <a:pt x="134777" y="236496"/>
                  </a:lnTo>
                  <a:lnTo>
                    <a:pt x="134777" y="89590"/>
                  </a:lnTo>
                  <a:lnTo>
                    <a:pt x="180549" y="89590"/>
                  </a:lnTo>
                  <a:lnTo>
                    <a:pt x="179072" y="91804"/>
                  </a:lnTo>
                  <a:lnTo>
                    <a:pt x="91222" y="3947"/>
                  </a:lnTo>
                  <a:lnTo>
                    <a:pt x="93436" y="3947"/>
                  </a:lnTo>
                  <a:lnTo>
                    <a:pt x="4846" y="91804"/>
                  </a:lnTo>
                  <a:lnTo>
                    <a:pt x="4107" y="89590"/>
                  </a:lnTo>
                </a:path>
              </a:pathLst>
            </a:custGeom>
            <a:solidFill>
              <a:srgbClr val="7F7F7F"/>
            </a:solidFill>
            <a:ln w="7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BF981B56-7C61-4002-BD86-144167374432}"/>
                </a:ext>
              </a:extLst>
            </p:cNvPr>
            <p:cNvSpPr/>
            <p:nvPr/>
          </p:nvSpPr>
          <p:spPr>
            <a:xfrm>
              <a:off x="6435015" y="4281096"/>
              <a:ext cx="541136" cy="287918"/>
            </a:xfrm>
            <a:custGeom>
              <a:avLst/>
              <a:gdLst>
                <a:gd name="connsiteX0" fmla="*/ 126 w 541136"/>
                <a:gd name="connsiteY0" fmla="*/ 48282 h 287918"/>
                <a:gd name="connsiteX1" fmla="*/ 48111 w 541136"/>
                <a:gd name="connsiteY1" fmla="*/ 307 h 287918"/>
                <a:gd name="connsiteX2" fmla="*/ 493276 w 541136"/>
                <a:gd name="connsiteY2" fmla="*/ 307 h 287918"/>
                <a:gd name="connsiteX3" fmla="*/ 541262 w 541136"/>
                <a:gd name="connsiteY3" fmla="*/ 48282 h 287918"/>
                <a:gd name="connsiteX4" fmla="*/ 541262 w 541136"/>
                <a:gd name="connsiteY4" fmla="*/ 240233 h 287918"/>
                <a:gd name="connsiteX5" fmla="*/ 493276 w 541136"/>
                <a:gd name="connsiteY5" fmla="*/ 288226 h 287918"/>
                <a:gd name="connsiteX6" fmla="*/ 48111 w 541136"/>
                <a:gd name="connsiteY6" fmla="*/ 288226 h 287918"/>
                <a:gd name="connsiteX7" fmla="*/ 126 w 541136"/>
                <a:gd name="connsiteY7" fmla="*/ 240233 h 287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1136" h="287918">
                  <a:moveTo>
                    <a:pt x="126" y="48282"/>
                  </a:moveTo>
                  <a:cubicBezTo>
                    <a:pt x="126" y="21705"/>
                    <a:pt x="21534" y="307"/>
                    <a:pt x="48111" y="307"/>
                  </a:cubicBezTo>
                  <a:lnTo>
                    <a:pt x="493276" y="307"/>
                  </a:lnTo>
                  <a:cubicBezTo>
                    <a:pt x="519853" y="307"/>
                    <a:pt x="541262" y="21705"/>
                    <a:pt x="541262" y="48282"/>
                  </a:cubicBezTo>
                  <a:lnTo>
                    <a:pt x="541262" y="240233"/>
                  </a:lnTo>
                  <a:cubicBezTo>
                    <a:pt x="541262" y="266810"/>
                    <a:pt x="519853" y="288226"/>
                    <a:pt x="493276" y="288226"/>
                  </a:cubicBezTo>
                  <a:lnTo>
                    <a:pt x="48111" y="288226"/>
                  </a:lnTo>
                  <a:cubicBezTo>
                    <a:pt x="21534" y="288226"/>
                    <a:pt x="126" y="266810"/>
                    <a:pt x="126" y="240233"/>
                  </a:cubicBezTo>
                </a:path>
              </a:pathLst>
            </a:custGeom>
            <a:solidFill>
              <a:srgbClr val="A6A6A6"/>
            </a:solidFill>
            <a:ln w="7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52CF8CC9-9442-43DF-83A4-885DC5D5CF28}"/>
                </a:ext>
              </a:extLst>
            </p:cNvPr>
            <p:cNvSpPr/>
            <p:nvPr/>
          </p:nvSpPr>
          <p:spPr>
            <a:xfrm>
              <a:off x="6433538" y="4279614"/>
              <a:ext cx="544090" cy="290865"/>
            </a:xfrm>
            <a:custGeom>
              <a:avLst/>
              <a:gdLst>
                <a:gd name="connsiteX0" fmla="*/ 126 w 544090"/>
                <a:gd name="connsiteY0" fmla="*/ 49764 h 290865"/>
                <a:gd name="connsiteX1" fmla="*/ 126 w 544090"/>
                <a:gd name="connsiteY1" fmla="*/ 44602 h 290865"/>
                <a:gd name="connsiteX2" fmla="*/ 864 w 544090"/>
                <a:gd name="connsiteY2" fmla="*/ 39440 h 290865"/>
                <a:gd name="connsiteX3" fmla="*/ 2341 w 544090"/>
                <a:gd name="connsiteY3" fmla="*/ 35011 h 290865"/>
                <a:gd name="connsiteX4" fmla="*/ 3818 w 544090"/>
                <a:gd name="connsiteY4" fmla="*/ 30581 h 290865"/>
                <a:gd name="connsiteX5" fmla="*/ 6033 w 544090"/>
                <a:gd name="connsiteY5" fmla="*/ 26152 h 290865"/>
                <a:gd name="connsiteX6" fmla="*/ 8247 w 544090"/>
                <a:gd name="connsiteY6" fmla="*/ 21722 h 290865"/>
                <a:gd name="connsiteX7" fmla="*/ 11200 w 544090"/>
                <a:gd name="connsiteY7" fmla="*/ 18025 h 290865"/>
                <a:gd name="connsiteX8" fmla="*/ 14152 w 544090"/>
                <a:gd name="connsiteY8" fmla="*/ 14328 h 290865"/>
                <a:gd name="connsiteX9" fmla="*/ 17844 w 544090"/>
                <a:gd name="connsiteY9" fmla="*/ 11381 h 290865"/>
                <a:gd name="connsiteX10" fmla="*/ 21536 w 544090"/>
                <a:gd name="connsiteY10" fmla="*/ 8434 h 290865"/>
                <a:gd name="connsiteX11" fmla="*/ 25965 w 544090"/>
                <a:gd name="connsiteY11" fmla="*/ 6219 h 290865"/>
                <a:gd name="connsiteX12" fmla="*/ 30395 w 544090"/>
                <a:gd name="connsiteY12" fmla="*/ 4004 h 290865"/>
                <a:gd name="connsiteX13" fmla="*/ 34824 w 544090"/>
                <a:gd name="connsiteY13" fmla="*/ 2522 h 290865"/>
                <a:gd name="connsiteX14" fmla="*/ 39254 w 544090"/>
                <a:gd name="connsiteY14" fmla="*/ 1040 h 290865"/>
                <a:gd name="connsiteX15" fmla="*/ 44421 w 544090"/>
                <a:gd name="connsiteY15" fmla="*/ 307 h 290865"/>
                <a:gd name="connsiteX16" fmla="*/ 499921 w 544090"/>
                <a:gd name="connsiteY16" fmla="*/ 307 h 290865"/>
                <a:gd name="connsiteX17" fmla="*/ 505089 w 544090"/>
                <a:gd name="connsiteY17" fmla="*/ 1040 h 290865"/>
                <a:gd name="connsiteX18" fmla="*/ 509518 w 544090"/>
                <a:gd name="connsiteY18" fmla="*/ 2522 h 290865"/>
                <a:gd name="connsiteX19" fmla="*/ 513948 w 544090"/>
                <a:gd name="connsiteY19" fmla="*/ 4004 h 290865"/>
                <a:gd name="connsiteX20" fmla="*/ 518377 w 544090"/>
                <a:gd name="connsiteY20" fmla="*/ 6219 h 290865"/>
                <a:gd name="connsiteX21" fmla="*/ 522807 w 544090"/>
                <a:gd name="connsiteY21" fmla="*/ 8434 h 290865"/>
                <a:gd name="connsiteX22" fmla="*/ 526498 w 544090"/>
                <a:gd name="connsiteY22" fmla="*/ 11381 h 290865"/>
                <a:gd name="connsiteX23" fmla="*/ 530189 w 544090"/>
                <a:gd name="connsiteY23" fmla="*/ 14328 h 290865"/>
                <a:gd name="connsiteX24" fmla="*/ 533142 w 544090"/>
                <a:gd name="connsiteY24" fmla="*/ 18025 h 290865"/>
                <a:gd name="connsiteX25" fmla="*/ 536095 w 544090"/>
                <a:gd name="connsiteY25" fmla="*/ 21722 h 290865"/>
                <a:gd name="connsiteX26" fmla="*/ 538310 w 544090"/>
                <a:gd name="connsiteY26" fmla="*/ 26152 h 290865"/>
                <a:gd name="connsiteX27" fmla="*/ 540525 w 544090"/>
                <a:gd name="connsiteY27" fmla="*/ 30581 h 290865"/>
                <a:gd name="connsiteX28" fmla="*/ 542001 w 544090"/>
                <a:gd name="connsiteY28" fmla="*/ 35011 h 290865"/>
                <a:gd name="connsiteX29" fmla="*/ 543478 w 544090"/>
                <a:gd name="connsiteY29" fmla="*/ 39440 h 290865"/>
                <a:gd name="connsiteX30" fmla="*/ 544216 w 544090"/>
                <a:gd name="connsiteY30" fmla="*/ 44602 h 290865"/>
                <a:gd name="connsiteX31" fmla="*/ 544216 w 544090"/>
                <a:gd name="connsiteY31" fmla="*/ 246877 h 290865"/>
                <a:gd name="connsiteX32" fmla="*/ 543478 w 544090"/>
                <a:gd name="connsiteY32" fmla="*/ 252057 h 290865"/>
                <a:gd name="connsiteX33" fmla="*/ 542001 w 544090"/>
                <a:gd name="connsiteY33" fmla="*/ 256486 h 290865"/>
                <a:gd name="connsiteX34" fmla="*/ 540525 w 544090"/>
                <a:gd name="connsiteY34" fmla="*/ 260916 h 290865"/>
                <a:gd name="connsiteX35" fmla="*/ 538310 w 544090"/>
                <a:gd name="connsiteY35" fmla="*/ 265345 h 290865"/>
                <a:gd name="connsiteX36" fmla="*/ 536095 w 544090"/>
                <a:gd name="connsiteY36" fmla="*/ 269775 h 290865"/>
                <a:gd name="connsiteX37" fmla="*/ 533142 w 544090"/>
                <a:gd name="connsiteY37" fmla="*/ 273455 h 290865"/>
                <a:gd name="connsiteX38" fmla="*/ 530189 w 544090"/>
                <a:gd name="connsiteY38" fmla="*/ 277152 h 290865"/>
                <a:gd name="connsiteX39" fmla="*/ 526498 w 544090"/>
                <a:gd name="connsiteY39" fmla="*/ 280099 h 290865"/>
                <a:gd name="connsiteX40" fmla="*/ 522807 w 544090"/>
                <a:gd name="connsiteY40" fmla="*/ 283063 h 290865"/>
                <a:gd name="connsiteX41" fmla="*/ 518377 w 544090"/>
                <a:gd name="connsiteY41" fmla="*/ 285278 h 290865"/>
                <a:gd name="connsiteX42" fmla="*/ 513948 w 544090"/>
                <a:gd name="connsiteY42" fmla="*/ 287493 h 290865"/>
                <a:gd name="connsiteX43" fmla="*/ 509518 w 544090"/>
                <a:gd name="connsiteY43" fmla="*/ 288958 h 290865"/>
                <a:gd name="connsiteX44" fmla="*/ 505089 w 544090"/>
                <a:gd name="connsiteY44" fmla="*/ 290440 h 290865"/>
                <a:gd name="connsiteX45" fmla="*/ 499921 w 544090"/>
                <a:gd name="connsiteY45" fmla="*/ 291173 h 290865"/>
                <a:gd name="connsiteX46" fmla="*/ 44421 w 544090"/>
                <a:gd name="connsiteY46" fmla="*/ 291173 h 290865"/>
                <a:gd name="connsiteX47" fmla="*/ 39254 w 544090"/>
                <a:gd name="connsiteY47" fmla="*/ 290440 h 290865"/>
                <a:gd name="connsiteX48" fmla="*/ 34824 w 544090"/>
                <a:gd name="connsiteY48" fmla="*/ 288958 h 290865"/>
                <a:gd name="connsiteX49" fmla="*/ 30395 w 544090"/>
                <a:gd name="connsiteY49" fmla="*/ 287493 h 290865"/>
                <a:gd name="connsiteX50" fmla="*/ 25965 w 544090"/>
                <a:gd name="connsiteY50" fmla="*/ 285278 h 290865"/>
                <a:gd name="connsiteX51" fmla="*/ 21536 w 544090"/>
                <a:gd name="connsiteY51" fmla="*/ 283063 h 290865"/>
                <a:gd name="connsiteX52" fmla="*/ 17844 w 544090"/>
                <a:gd name="connsiteY52" fmla="*/ 280099 h 290865"/>
                <a:gd name="connsiteX53" fmla="*/ 14152 w 544090"/>
                <a:gd name="connsiteY53" fmla="*/ 277152 h 290865"/>
                <a:gd name="connsiteX54" fmla="*/ 11200 w 544090"/>
                <a:gd name="connsiteY54" fmla="*/ 273455 h 290865"/>
                <a:gd name="connsiteX55" fmla="*/ 8247 w 544090"/>
                <a:gd name="connsiteY55" fmla="*/ 269775 h 290865"/>
                <a:gd name="connsiteX56" fmla="*/ 6033 w 544090"/>
                <a:gd name="connsiteY56" fmla="*/ 265345 h 290865"/>
                <a:gd name="connsiteX57" fmla="*/ 3818 w 544090"/>
                <a:gd name="connsiteY57" fmla="*/ 260916 h 290865"/>
                <a:gd name="connsiteX58" fmla="*/ 2341 w 544090"/>
                <a:gd name="connsiteY58" fmla="*/ 256486 h 290865"/>
                <a:gd name="connsiteX59" fmla="*/ 864 w 544090"/>
                <a:gd name="connsiteY59" fmla="*/ 252057 h 290865"/>
                <a:gd name="connsiteX60" fmla="*/ 126 w 544090"/>
                <a:gd name="connsiteY60" fmla="*/ 246877 h 290865"/>
                <a:gd name="connsiteX61" fmla="*/ 126 w 544090"/>
                <a:gd name="connsiteY61" fmla="*/ 241715 h 290865"/>
                <a:gd name="connsiteX62" fmla="*/ 3078 w 544090"/>
                <a:gd name="connsiteY62" fmla="*/ 241715 h 290865"/>
                <a:gd name="connsiteX63" fmla="*/ 3078 w 544090"/>
                <a:gd name="connsiteY63" fmla="*/ 246877 h 290865"/>
                <a:gd name="connsiteX64" fmla="*/ 3078 w 544090"/>
                <a:gd name="connsiteY64" fmla="*/ 246877 h 290865"/>
                <a:gd name="connsiteX65" fmla="*/ 3818 w 544090"/>
                <a:gd name="connsiteY65" fmla="*/ 251307 h 290865"/>
                <a:gd name="connsiteX66" fmla="*/ 3818 w 544090"/>
                <a:gd name="connsiteY66" fmla="*/ 251307 h 290865"/>
                <a:gd name="connsiteX67" fmla="*/ 5293 w 544090"/>
                <a:gd name="connsiteY67" fmla="*/ 255736 h 290865"/>
                <a:gd name="connsiteX68" fmla="*/ 5293 w 544090"/>
                <a:gd name="connsiteY68" fmla="*/ 255736 h 290865"/>
                <a:gd name="connsiteX69" fmla="*/ 6770 w 544090"/>
                <a:gd name="connsiteY69" fmla="*/ 260166 h 290865"/>
                <a:gd name="connsiteX70" fmla="*/ 6770 w 544090"/>
                <a:gd name="connsiteY70" fmla="*/ 260166 h 290865"/>
                <a:gd name="connsiteX71" fmla="*/ 8985 w 544090"/>
                <a:gd name="connsiteY71" fmla="*/ 263863 h 290865"/>
                <a:gd name="connsiteX72" fmla="*/ 8985 w 544090"/>
                <a:gd name="connsiteY72" fmla="*/ 263863 h 290865"/>
                <a:gd name="connsiteX73" fmla="*/ 11200 w 544090"/>
                <a:gd name="connsiteY73" fmla="*/ 268292 h 290865"/>
                <a:gd name="connsiteX74" fmla="*/ 11200 w 544090"/>
                <a:gd name="connsiteY74" fmla="*/ 267560 h 290865"/>
                <a:gd name="connsiteX75" fmla="*/ 13414 w 544090"/>
                <a:gd name="connsiteY75" fmla="*/ 271240 h 290865"/>
                <a:gd name="connsiteX76" fmla="*/ 13414 w 544090"/>
                <a:gd name="connsiteY76" fmla="*/ 271240 h 290865"/>
                <a:gd name="connsiteX77" fmla="*/ 16367 w 544090"/>
                <a:gd name="connsiteY77" fmla="*/ 274937 h 290865"/>
                <a:gd name="connsiteX78" fmla="*/ 16367 w 544090"/>
                <a:gd name="connsiteY78" fmla="*/ 274937 h 290865"/>
                <a:gd name="connsiteX79" fmla="*/ 20059 w 544090"/>
                <a:gd name="connsiteY79" fmla="*/ 277884 h 290865"/>
                <a:gd name="connsiteX80" fmla="*/ 20059 w 544090"/>
                <a:gd name="connsiteY80" fmla="*/ 277884 h 290865"/>
                <a:gd name="connsiteX81" fmla="*/ 23751 w 544090"/>
                <a:gd name="connsiteY81" fmla="*/ 280849 h 290865"/>
                <a:gd name="connsiteX82" fmla="*/ 23751 w 544090"/>
                <a:gd name="connsiteY82" fmla="*/ 280099 h 290865"/>
                <a:gd name="connsiteX83" fmla="*/ 27441 w 544090"/>
                <a:gd name="connsiteY83" fmla="*/ 283063 h 290865"/>
                <a:gd name="connsiteX84" fmla="*/ 27441 w 544090"/>
                <a:gd name="connsiteY84" fmla="*/ 283063 h 290865"/>
                <a:gd name="connsiteX85" fmla="*/ 31870 w 544090"/>
                <a:gd name="connsiteY85" fmla="*/ 284546 h 290865"/>
                <a:gd name="connsiteX86" fmla="*/ 31133 w 544090"/>
                <a:gd name="connsiteY86" fmla="*/ 284546 h 290865"/>
                <a:gd name="connsiteX87" fmla="*/ 35562 w 544090"/>
                <a:gd name="connsiteY87" fmla="*/ 286761 h 290865"/>
                <a:gd name="connsiteX88" fmla="*/ 35562 w 544090"/>
                <a:gd name="connsiteY88" fmla="*/ 286011 h 290865"/>
                <a:gd name="connsiteX89" fmla="*/ 39992 w 544090"/>
                <a:gd name="connsiteY89" fmla="*/ 287493 h 290865"/>
                <a:gd name="connsiteX90" fmla="*/ 39992 w 544090"/>
                <a:gd name="connsiteY90" fmla="*/ 287493 h 290865"/>
                <a:gd name="connsiteX91" fmla="*/ 45159 w 544090"/>
                <a:gd name="connsiteY91" fmla="*/ 288225 h 290865"/>
                <a:gd name="connsiteX92" fmla="*/ 44421 w 544090"/>
                <a:gd name="connsiteY92" fmla="*/ 288225 h 290865"/>
                <a:gd name="connsiteX93" fmla="*/ 499921 w 544090"/>
                <a:gd name="connsiteY93" fmla="*/ 288225 h 290865"/>
                <a:gd name="connsiteX94" fmla="*/ 499183 w 544090"/>
                <a:gd name="connsiteY94" fmla="*/ 288225 h 290865"/>
                <a:gd name="connsiteX95" fmla="*/ 504351 w 544090"/>
                <a:gd name="connsiteY95" fmla="*/ 287493 h 290865"/>
                <a:gd name="connsiteX96" fmla="*/ 504351 w 544090"/>
                <a:gd name="connsiteY96" fmla="*/ 287493 h 290865"/>
                <a:gd name="connsiteX97" fmla="*/ 508780 w 544090"/>
                <a:gd name="connsiteY97" fmla="*/ 286011 h 290865"/>
                <a:gd name="connsiteX98" fmla="*/ 508780 w 544090"/>
                <a:gd name="connsiteY98" fmla="*/ 286761 h 290865"/>
                <a:gd name="connsiteX99" fmla="*/ 513210 w 544090"/>
                <a:gd name="connsiteY99" fmla="*/ 284546 h 290865"/>
                <a:gd name="connsiteX100" fmla="*/ 513210 w 544090"/>
                <a:gd name="connsiteY100" fmla="*/ 284546 h 290865"/>
                <a:gd name="connsiteX101" fmla="*/ 516901 w 544090"/>
                <a:gd name="connsiteY101" fmla="*/ 283063 h 290865"/>
                <a:gd name="connsiteX102" fmla="*/ 516901 w 544090"/>
                <a:gd name="connsiteY102" fmla="*/ 283063 h 290865"/>
                <a:gd name="connsiteX103" fmla="*/ 520592 w 544090"/>
                <a:gd name="connsiteY103" fmla="*/ 280099 h 290865"/>
                <a:gd name="connsiteX104" fmla="*/ 520592 w 544090"/>
                <a:gd name="connsiteY104" fmla="*/ 280849 h 290865"/>
                <a:gd name="connsiteX105" fmla="*/ 524283 w 544090"/>
                <a:gd name="connsiteY105" fmla="*/ 277884 h 290865"/>
                <a:gd name="connsiteX106" fmla="*/ 524283 w 544090"/>
                <a:gd name="connsiteY106" fmla="*/ 277884 h 290865"/>
                <a:gd name="connsiteX107" fmla="*/ 527975 w 544090"/>
                <a:gd name="connsiteY107" fmla="*/ 274937 h 290865"/>
                <a:gd name="connsiteX108" fmla="*/ 527975 w 544090"/>
                <a:gd name="connsiteY108" fmla="*/ 274937 h 290865"/>
                <a:gd name="connsiteX109" fmla="*/ 530928 w 544090"/>
                <a:gd name="connsiteY109" fmla="*/ 271240 h 290865"/>
                <a:gd name="connsiteX110" fmla="*/ 530928 w 544090"/>
                <a:gd name="connsiteY110" fmla="*/ 271240 h 290865"/>
                <a:gd name="connsiteX111" fmla="*/ 533143 w 544090"/>
                <a:gd name="connsiteY111" fmla="*/ 267560 h 290865"/>
                <a:gd name="connsiteX112" fmla="*/ 533143 w 544090"/>
                <a:gd name="connsiteY112" fmla="*/ 268292 h 290865"/>
                <a:gd name="connsiteX113" fmla="*/ 536095 w 544090"/>
                <a:gd name="connsiteY113" fmla="*/ 263863 h 290865"/>
                <a:gd name="connsiteX114" fmla="*/ 535357 w 544090"/>
                <a:gd name="connsiteY114" fmla="*/ 263863 h 290865"/>
                <a:gd name="connsiteX115" fmla="*/ 537572 w 544090"/>
                <a:gd name="connsiteY115" fmla="*/ 260166 h 290865"/>
                <a:gd name="connsiteX116" fmla="*/ 537572 w 544090"/>
                <a:gd name="connsiteY116" fmla="*/ 260166 h 290865"/>
                <a:gd name="connsiteX117" fmla="*/ 539048 w 544090"/>
                <a:gd name="connsiteY117" fmla="*/ 255736 h 290865"/>
                <a:gd name="connsiteX118" fmla="*/ 539048 w 544090"/>
                <a:gd name="connsiteY118" fmla="*/ 255736 h 290865"/>
                <a:gd name="connsiteX119" fmla="*/ 540525 w 544090"/>
                <a:gd name="connsiteY119" fmla="*/ 251307 h 290865"/>
                <a:gd name="connsiteX120" fmla="*/ 540525 w 544090"/>
                <a:gd name="connsiteY120" fmla="*/ 251307 h 290865"/>
                <a:gd name="connsiteX121" fmla="*/ 541263 w 544090"/>
                <a:gd name="connsiteY121" fmla="*/ 246877 h 290865"/>
                <a:gd name="connsiteX122" fmla="*/ 541263 w 544090"/>
                <a:gd name="connsiteY122" fmla="*/ 241715 h 290865"/>
                <a:gd name="connsiteX123" fmla="*/ 541263 w 544090"/>
                <a:gd name="connsiteY123" fmla="*/ 49764 h 290865"/>
                <a:gd name="connsiteX124" fmla="*/ 541263 w 544090"/>
                <a:gd name="connsiteY124" fmla="*/ 44602 h 290865"/>
                <a:gd name="connsiteX125" fmla="*/ 541263 w 544090"/>
                <a:gd name="connsiteY125" fmla="*/ 45335 h 290865"/>
                <a:gd name="connsiteX126" fmla="*/ 540525 w 544090"/>
                <a:gd name="connsiteY126" fmla="*/ 40173 h 290865"/>
                <a:gd name="connsiteX127" fmla="*/ 540525 w 544090"/>
                <a:gd name="connsiteY127" fmla="*/ 40173 h 290865"/>
                <a:gd name="connsiteX128" fmla="*/ 539048 w 544090"/>
                <a:gd name="connsiteY128" fmla="*/ 35743 h 290865"/>
                <a:gd name="connsiteX129" fmla="*/ 539048 w 544090"/>
                <a:gd name="connsiteY129" fmla="*/ 35743 h 290865"/>
                <a:gd name="connsiteX130" fmla="*/ 537572 w 544090"/>
                <a:gd name="connsiteY130" fmla="*/ 31314 h 290865"/>
                <a:gd name="connsiteX131" fmla="*/ 537572 w 544090"/>
                <a:gd name="connsiteY131" fmla="*/ 32046 h 290865"/>
                <a:gd name="connsiteX132" fmla="*/ 535357 w 544090"/>
                <a:gd name="connsiteY132" fmla="*/ 27617 h 290865"/>
                <a:gd name="connsiteX133" fmla="*/ 536095 w 544090"/>
                <a:gd name="connsiteY133" fmla="*/ 27617 h 290865"/>
                <a:gd name="connsiteX134" fmla="*/ 533143 w 544090"/>
                <a:gd name="connsiteY134" fmla="*/ 23937 h 290865"/>
                <a:gd name="connsiteX135" fmla="*/ 533143 w 544090"/>
                <a:gd name="connsiteY135" fmla="*/ 23937 h 290865"/>
                <a:gd name="connsiteX136" fmla="*/ 530928 w 544090"/>
                <a:gd name="connsiteY136" fmla="*/ 20240 h 290865"/>
                <a:gd name="connsiteX137" fmla="*/ 530928 w 544090"/>
                <a:gd name="connsiteY137" fmla="*/ 20240 h 290865"/>
                <a:gd name="connsiteX138" fmla="*/ 527975 w 544090"/>
                <a:gd name="connsiteY138" fmla="*/ 16543 h 290865"/>
                <a:gd name="connsiteX139" fmla="*/ 527975 w 544090"/>
                <a:gd name="connsiteY139" fmla="*/ 17293 h 290865"/>
                <a:gd name="connsiteX140" fmla="*/ 524283 w 544090"/>
                <a:gd name="connsiteY140" fmla="*/ 13596 h 290865"/>
                <a:gd name="connsiteX141" fmla="*/ 524283 w 544090"/>
                <a:gd name="connsiteY141" fmla="*/ 13596 h 290865"/>
                <a:gd name="connsiteX142" fmla="*/ 520592 w 544090"/>
                <a:gd name="connsiteY142" fmla="*/ 11381 h 290865"/>
                <a:gd name="connsiteX143" fmla="*/ 520592 w 544090"/>
                <a:gd name="connsiteY143" fmla="*/ 11381 h 290865"/>
                <a:gd name="connsiteX144" fmla="*/ 516901 w 544090"/>
                <a:gd name="connsiteY144" fmla="*/ 9166 h 290865"/>
                <a:gd name="connsiteX145" fmla="*/ 516901 w 544090"/>
                <a:gd name="connsiteY145" fmla="*/ 9166 h 290865"/>
                <a:gd name="connsiteX146" fmla="*/ 513210 w 544090"/>
                <a:gd name="connsiteY146" fmla="*/ 6952 h 290865"/>
                <a:gd name="connsiteX147" fmla="*/ 513210 w 544090"/>
                <a:gd name="connsiteY147" fmla="*/ 6952 h 290865"/>
                <a:gd name="connsiteX148" fmla="*/ 508780 w 544090"/>
                <a:gd name="connsiteY148" fmla="*/ 5469 h 290865"/>
                <a:gd name="connsiteX149" fmla="*/ 508780 w 544090"/>
                <a:gd name="connsiteY149" fmla="*/ 5469 h 290865"/>
                <a:gd name="connsiteX150" fmla="*/ 504351 w 544090"/>
                <a:gd name="connsiteY150" fmla="*/ 4004 h 290865"/>
                <a:gd name="connsiteX151" fmla="*/ 504351 w 544090"/>
                <a:gd name="connsiteY151" fmla="*/ 4004 h 290865"/>
                <a:gd name="connsiteX152" fmla="*/ 499183 w 544090"/>
                <a:gd name="connsiteY152" fmla="*/ 3254 h 290865"/>
                <a:gd name="connsiteX153" fmla="*/ 499921 w 544090"/>
                <a:gd name="connsiteY153" fmla="*/ 3254 h 290865"/>
                <a:gd name="connsiteX154" fmla="*/ 44421 w 544090"/>
                <a:gd name="connsiteY154" fmla="*/ 3254 h 290865"/>
                <a:gd name="connsiteX155" fmla="*/ 45159 w 544090"/>
                <a:gd name="connsiteY155" fmla="*/ 3254 h 290865"/>
                <a:gd name="connsiteX156" fmla="*/ 39992 w 544090"/>
                <a:gd name="connsiteY156" fmla="*/ 4004 h 290865"/>
                <a:gd name="connsiteX157" fmla="*/ 39992 w 544090"/>
                <a:gd name="connsiteY157" fmla="*/ 4004 h 290865"/>
                <a:gd name="connsiteX158" fmla="*/ 35562 w 544090"/>
                <a:gd name="connsiteY158" fmla="*/ 5469 h 290865"/>
                <a:gd name="connsiteX159" fmla="*/ 35562 w 544090"/>
                <a:gd name="connsiteY159" fmla="*/ 5469 h 290865"/>
                <a:gd name="connsiteX160" fmla="*/ 31133 w 544090"/>
                <a:gd name="connsiteY160" fmla="*/ 6952 h 290865"/>
                <a:gd name="connsiteX161" fmla="*/ 31870 w 544090"/>
                <a:gd name="connsiteY161" fmla="*/ 6952 h 290865"/>
                <a:gd name="connsiteX162" fmla="*/ 27441 w 544090"/>
                <a:gd name="connsiteY162" fmla="*/ 9166 h 290865"/>
                <a:gd name="connsiteX163" fmla="*/ 27441 w 544090"/>
                <a:gd name="connsiteY163" fmla="*/ 9166 h 290865"/>
                <a:gd name="connsiteX164" fmla="*/ 23751 w 544090"/>
                <a:gd name="connsiteY164" fmla="*/ 11381 h 290865"/>
                <a:gd name="connsiteX165" fmla="*/ 23751 w 544090"/>
                <a:gd name="connsiteY165" fmla="*/ 11381 h 290865"/>
                <a:gd name="connsiteX166" fmla="*/ 20059 w 544090"/>
                <a:gd name="connsiteY166" fmla="*/ 13596 h 290865"/>
                <a:gd name="connsiteX167" fmla="*/ 20059 w 544090"/>
                <a:gd name="connsiteY167" fmla="*/ 13596 h 290865"/>
                <a:gd name="connsiteX168" fmla="*/ 16367 w 544090"/>
                <a:gd name="connsiteY168" fmla="*/ 17293 h 290865"/>
                <a:gd name="connsiteX169" fmla="*/ 16367 w 544090"/>
                <a:gd name="connsiteY169" fmla="*/ 16543 h 290865"/>
                <a:gd name="connsiteX170" fmla="*/ 13414 w 544090"/>
                <a:gd name="connsiteY170" fmla="*/ 20240 h 290865"/>
                <a:gd name="connsiteX171" fmla="*/ 13414 w 544090"/>
                <a:gd name="connsiteY171" fmla="*/ 20240 h 290865"/>
                <a:gd name="connsiteX172" fmla="*/ 11200 w 544090"/>
                <a:gd name="connsiteY172" fmla="*/ 23937 h 290865"/>
                <a:gd name="connsiteX173" fmla="*/ 11200 w 544090"/>
                <a:gd name="connsiteY173" fmla="*/ 23937 h 290865"/>
                <a:gd name="connsiteX174" fmla="*/ 8985 w 544090"/>
                <a:gd name="connsiteY174" fmla="*/ 27617 h 290865"/>
                <a:gd name="connsiteX175" fmla="*/ 8985 w 544090"/>
                <a:gd name="connsiteY175" fmla="*/ 27617 h 290865"/>
                <a:gd name="connsiteX176" fmla="*/ 6770 w 544090"/>
                <a:gd name="connsiteY176" fmla="*/ 32046 h 290865"/>
                <a:gd name="connsiteX177" fmla="*/ 6770 w 544090"/>
                <a:gd name="connsiteY177" fmla="*/ 31314 h 290865"/>
                <a:gd name="connsiteX178" fmla="*/ 5293 w 544090"/>
                <a:gd name="connsiteY178" fmla="*/ 35743 h 290865"/>
                <a:gd name="connsiteX179" fmla="*/ 5293 w 544090"/>
                <a:gd name="connsiteY179" fmla="*/ 35743 h 290865"/>
                <a:gd name="connsiteX180" fmla="*/ 3818 w 544090"/>
                <a:gd name="connsiteY180" fmla="*/ 40173 h 290865"/>
                <a:gd name="connsiteX181" fmla="*/ 3818 w 544090"/>
                <a:gd name="connsiteY181" fmla="*/ 40173 h 290865"/>
                <a:gd name="connsiteX182" fmla="*/ 3078 w 544090"/>
                <a:gd name="connsiteY182" fmla="*/ 45335 h 290865"/>
                <a:gd name="connsiteX183" fmla="*/ 3078 w 544090"/>
                <a:gd name="connsiteY183" fmla="*/ 44602 h 290865"/>
                <a:gd name="connsiteX184" fmla="*/ 3078 w 544090"/>
                <a:gd name="connsiteY184" fmla="*/ 49764 h 290865"/>
                <a:gd name="connsiteX185" fmla="*/ 3078 w 544090"/>
                <a:gd name="connsiteY185" fmla="*/ 49764 h 290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</a:cxnLst>
              <a:rect l="l" t="t" r="r" b="b"/>
              <a:pathLst>
                <a:path w="544090" h="290865">
                  <a:moveTo>
                    <a:pt x="126" y="49764"/>
                  </a:moveTo>
                  <a:lnTo>
                    <a:pt x="126" y="44602"/>
                  </a:lnTo>
                  <a:lnTo>
                    <a:pt x="864" y="39440"/>
                  </a:lnTo>
                  <a:lnTo>
                    <a:pt x="2341" y="35011"/>
                  </a:lnTo>
                  <a:lnTo>
                    <a:pt x="3818" y="30581"/>
                  </a:lnTo>
                  <a:lnTo>
                    <a:pt x="6033" y="26152"/>
                  </a:lnTo>
                  <a:lnTo>
                    <a:pt x="8247" y="21722"/>
                  </a:lnTo>
                  <a:lnTo>
                    <a:pt x="11200" y="18025"/>
                  </a:lnTo>
                  <a:lnTo>
                    <a:pt x="14152" y="14328"/>
                  </a:lnTo>
                  <a:lnTo>
                    <a:pt x="17844" y="11381"/>
                  </a:lnTo>
                  <a:lnTo>
                    <a:pt x="21536" y="8434"/>
                  </a:lnTo>
                  <a:lnTo>
                    <a:pt x="25965" y="6219"/>
                  </a:lnTo>
                  <a:lnTo>
                    <a:pt x="30395" y="4004"/>
                  </a:lnTo>
                  <a:lnTo>
                    <a:pt x="34824" y="2522"/>
                  </a:lnTo>
                  <a:lnTo>
                    <a:pt x="39254" y="1040"/>
                  </a:lnTo>
                  <a:lnTo>
                    <a:pt x="44421" y="307"/>
                  </a:lnTo>
                  <a:lnTo>
                    <a:pt x="499921" y="307"/>
                  </a:lnTo>
                  <a:lnTo>
                    <a:pt x="505089" y="1040"/>
                  </a:lnTo>
                  <a:lnTo>
                    <a:pt x="509518" y="2522"/>
                  </a:lnTo>
                  <a:lnTo>
                    <a:pt x="513948" y="4004"/>
                  </a:lnTo>
                  <a:lnTo>
                    <a:pt x="518377" y="6219"/>
                  </a:lnTo>
                  <a:lnTo>
                    <a:pt x="522807" y="8434"/>
                  </a:lnTo>
                  <a:lnTo>
                    <a:pt x="526498" y="11381"/>
                  </a:lnTo>
                  <a:lnTo>
                    <a:pt x="530189" y="14328"/>
                  </a:lnTo>
                  <a:lnTo>
                    <a:pt x="533142" y="18025"/>
                  </a:lnTo>
                  <a:lnTo>
                    <a:pt x="536095" y="21722"/>
                  </a:lnTo>
                  <a:lnTo>
                    <a:pt x="538310" y="26152"/>
                  </a:lnTo>
                  <a:lnTo>
                    <a:pt x="540525" y="30581"/>
                  </a:lnTo>
                  <a:lnTo>
                    <a:pt x="542001" y="35011"/>
                  </a:lnTo>
                  <a:lnTo>
                    <a:pt x="543478" y="39440"/>
                  </a:lnTo>
                  <a:lnTo>
                    <a:pt x="544216" y="44602"/>
                  </a:lnTo>
                  <a:lnTo>
                    <a:pt x="544216" y="246877"/>
                  </a:lnTo>
                  <a:lnTo>
                    <a:pt x="543478" y="252057"/>
                  </a:lnTo>
                  <a:lnTo>
                    <a:pt x="542001" y="256486"/>
                  </a:lnTo>
                  <a:lnTo>
                    <a:pt x="540525" y="260916"/>
                  </a:lnTo>
                  <a:lnTo>
                    <a:pt x="538310" y="265345"/>
                  </a:lnTo>
                  <a:lnTo>
                    <a:pt x="536095" y="269775"/>
                  </a:lnTo>
                  <a:lnTo>
                    <a:pt x="533142" y="273455"/>
                  </a:lnTo>
                  <a:lnTo>
                    <a:pt x="530189" y="277152"/>
                  </a:lnTo>
                  <a:lnTo>
                    <a:pt x="526498" y="280099"/>
                  </a:lnTo>
                  <a:lnTo>
                    <a:pt x="522807" y="283063"/>
                  </a:lnTo>
                  <a:lnTo>
                    <a:pt x="518377" y="285278"/>
                  </a:lnTo>
                  <a:lnTo>
                    <a:pt x="513948" y="287493"/>
                  </a:lnTo>
                  <a:lnTo>
                    <a:pt x="509518" y="288958"/>
                  </a:lnTo>
                  <a:lnTo>
                    <a:pt x="505089" y="290440"/>
                  </a:lnTo>
                  <a:lnTo>
                    <a:pt x="499921" y="291173"/>
                  </a:lnTo>
                  <a:lnTo>
                    <a:pt x="44421" y="291173"/>
                  </a:lnTo>
                  <a:lnTo>
                    <a:pt x="39254" y="290440"/>
                  </a:lnTo>
                  <a:lnTo>
                    <a:pt x="34824" y="288958"/>
                  </a:lnTo>
                  <a:lnTo>
                    <a:pt x="30395" y="287493"/>
                  </a:lnTo>
                  <a:lnTo>
                    <a:pt x="25965" y="285278"/>
                  </a:lnTo>
                  <a:lnTo>
                    <a:pt x="21536" y="283063"/>
                  </a:lnTo>
                  <a:lnTo>
                    <a:pt x="17844" y="280099"/>
                  </a:lnTo>
                  <a:lnTo>
                    <a:pt x="14152" y="277152"/>
                  </a:lnTo>
                  <a:lnTo>
                    <a:pt x="11200" y="273455"/>
                  </a:lnTo>
                  <a:lnTo>
                    <a:pt x="8247" y="269775"/>
                  </a:lnTo>
                  <a:lnTo>
                    <a:pt x="6033" y="265345"/>
                  </a:lnTo>
                  <a:lnTo>
                    <a:pt x="3818" y="260916"/>
                  </a:lnTo>
                  <a:lnTo>
                    <a:pt x="2341" y="256486"/>
                  </a:lnTo>
                  <a:lnTo>
                    <a:pt x="864" y="252057"/>
                  </a:lnTo>
                  <a:lnTo>
                    <a:pt x="126" y="246877"/>
                  </a:lnTo>
                  <a:lnTo>
                    <a:pt x="126" y="241715"/>
                  </a:lnTo>
                  <a:close/>
                  <a:moveTo>
                    <a:pt x="3078" y="241715"/>
                  </a:moveTo>
                  <a:lnTo>
                    <a:pt x="3078" y="246877"/>
                  </a:lnTo>
                  <a:lnTo>
                    <a:pt x="3078" y="246877"/>
                  </a:lnTo>
                  <a:lnTo>
                    <a:pt x="3818" y="251307"/>
                  </a:lnTo>
                  <a:lnTo>
                    <a:pt x="3818" y="251307"/>
                  </a:lnTo>
                  <a:lnTo>
                    <a:pt x="5293" y="255736"/>
                  </a:lnTo>
                  <a:lnTo>
                    <a:pt x="5293" y="255736"/>
                  </a:lnTo>
                  <a:lnTo>
                    <a:pt x="6770" y="260166"/>
                  </a:lnTo>
                  <a:lnTo>
                    <a:pt x="6770" y="260166"/>
                  </a:lnTo>
                  <a:lnTo>
                    <a:pt x="8985" y="263863"/>
                  </a:lnTo>
                  <a:lnTo>
                    <a:pt x="8985" y="263863"/>
                  </a:lnTo>
                  <a:lnTo>
                    <a:pt x="11200" y="268292"/>
                  </a:lnTo>
                  <a:lnTo>
                    <a:pt x="11200" y="267560"/>
                  </a:lnTo>
                  <a:lnTo>
                    <a:pt x="13414" y="271240"/>
                  </a:lnTo>
                  <a:lnTo>
                    <a:pt x="13414" y="271240"/>
                  </a:lnTo>
                  <a:lnTo>
                    <a:pt x="16367" y="274937"/>
                  </a:lnTo>
                  <a:lnTo>
                    <a:pt x="16367" y="274937"/>
                  </a:lnTo>
                  <a:lnTo>
                    <a:pt x="20059" y="277884"/>
                  </a:lnTo>
                  <a:lnTo>
                    <a:pt x="20059" y="277884"/>
                  </a:lnTo>
                  <a:lnTo>
                    <a:pt x="23751" y="280849"/>
                  </a:lnTo>
                  <a:lnTo>
                    <a:pt x="23751" y="280099"/>
                  </a:lnTo>
                  <a:lnTo>
                    <a:pt x="27441" y="283063"/>
                  </a:lnTo>
                  <a:lnTo>
                    <a:pt x="27441" y="283063"/>
                  </a:lnTo>
                  <a:lnTo>
                    <a:pt x="31870" y="284546"/>
                  </a:lnTo>
                  <a:lnTo>
                    <a:pt x="31133" y="284546"/>
                  </a:lnTo>
                  <a:lnTo>
                    <a:pt x="35562" y="286761"/>
                  </a:lnTo>
                  <a:lnTo>
                    <a:pt x="35562" y="286011"/>
                  </a:lnTo>
                  <a:lnTo>
                    <a:pt x="39992" y="287493"/>
                  </a:lnTo>
                  <a:lnTo>
                    <a:pt x="39992" y="287493"/>
                  </a:lnTo>
                  <a:lnTo>
                    <a:pt x="45159" y="288225"/>
                  </a:lnTo>
                  <a:lnTo>
                    <a:pt x="44421" y="288225"/>
                  </a:lnTo>
                  <a:lnTo>
                    <a:pt x="499921" y="288225"/>
                  </a:lnTo>
                  <a:lnTo>
                    <a:pt x="499183" y="288225"/>
                  </a:lnTo>
                  <a:lnTo>
                    <a:pt x="504351" y="287493"/>
                  </a:lnTo>
                  <a:lnTo>
                    <a:pt x="504351" y="287493"/>
                  </a:lnTo>
                  <a:lnTo>
                    <a:pt x="508780" y="286011"/>
                  </a:lnTo>
                  <a:lnTo>
                    <a:pt x="508780" y="286761"/>
                  </a:lnTo>
                  <a:lnTo>
                    <a:pt x="513210" y="284546"/>
                  </a:lnTo>
                  <a:lnTo>
                    <a:pt x="513210" y="284546"/>
                  </a:lnTo>
                  <a:lnTo>
                    <a:pt x="516901" y="283063"/>
                  </a:lnTo>
                  <a:lnTo>
                    <a:pt x="516901" y="283063"/>
                  </a:lnTo>
                  <a:lnTo>
                    <a:pt x="520592" y="280099"/>
                  </a:lnTo>
                  <a:lnTo>
                    <a:pt x="520592" y="280849"/>
                  </a:lnTo>
                  <a:lnTo>
                    <a:pt x="524283" y="277884"/>
                  </a:lnTo>
                  <a:lnTo>
                    <a:pt x="524283" y="277884"/>
                  </a:lnTo>
                  <a:lnTo>
                    <a:pt x="527975" y="274937"/>
                  </a:lnTo>
                  <a:lnTo>
                    <a:pt x="527975" y="274937"/>
                  </a:lnTo>
                  <a:lnTo>
                    <a:pt x="530928" y="271240"/>
                  </a:lnTo>
                  <a:lnTo>
                    <a:pt x="530928" y="271240"/>
                  </a:lnTo>
                  <a:lnTo>
                    <a:pt x="533143" y="267560"/>
                  </a:lnTo>
                  <a:lnTo>
                    <a:pt x="533143" y="268292"/>
                  </a:lnTo>
                  <a:lnTo>
                    <a:pt x="536095" y="263863"/>
                  </a:lnTo>
                  <a:lnTo>
                    <a:pt x="535357" y="263863"/>
                  </a:lnTo>
                  <a:lnTo>
                    <a:pt x="537572" y="260166"/>
                  </a:lnTo>
                  <a:lnTo>
                    <a:pt x="537572" y="260166"/>
                  </a:lnTo>
                  <a:lnTo>
                    <a:pt x="539048" y="255736"/>
                  </a:lnTo>
                  <a:lnTo>
                    <a:pt x="539048" y="255736"/>
                  </a:lnTo>
                  <a:lnTo>
                    <a:pt x="540525" y="251307"/>
                  </a:lnTo>
                  <a:lnTo>
                    <a:pt x="540525" y="251307"/>
                  </a:lnTo>
                  <a:lnTo>
                    <a:pt x="541263" y="246877"/>
                  </a:lnTo>
                  <a:lnTo>
                    <a:pt x="541263" y="241715"/>
                  </a:lnTo>
                  <a:lnTo>
                    <a:pt x="541263" y="49764"/>
                  </a:lnTo>
                  <a:lnTo>
                    <a:pt x="541263" y="44602"/>
                  </a:lnTo>
                  <a:lnTo>
                    <a:pt x="541263" y="45335"/>
                  </a:lnTo>
                  <a:lnTo>
                    <a:pt x="540525" y="40173"/>
                  </a:lnTo>
                  <a:lnTo>
                    <a:pt x="540525" y="40173"/>
                  </a:lnTo>
                  <a:lnTo>
                    <a:pt x="539048" y="35743"/>
                  </a:lnTo>
                  <a:lnTo>
                    <a:pt x="539048" y="35743"/>
                  </a:lnTo>
                  <a:lnTo>
                    <a:pt x="537572" y="31314"/>
                  </a:lnTo>
                  <a:lnTo>
                    <a:pt x="537572" y="32046"/>
                  </a:lnTo>
                  <a:lnTo>
                    <a:pt x="535357" y="27617"/>
                  </a:lnTo>
                  <a:lnTo>
                    <a:pt x="536095" y="27617"/>
                  </a:lnTo>
                  <a:lnTo>
                    <a:pt x="533143" y="23937"/>
                  </a:lnTo>
                  <a:lnTo>
                    <a:pt x="533143" y="23937"/>
                  </a:lnTo>
                  <a:lnTo>
                    <a:pt x="530928" y="20240"/>
                  </a:lnTo>
                  <a:lnTo>
                    <a:pt x="530928" y="20240"/>
                  </a:lnTo>
                  <a:lnTo>
                    <a:pt x="527975" y="16543"/>
                  </a:lnTo>
                  <a:lnTo>
                    <a:pt x="527975" y="17293"/>
                  </a:lnTo>
                  <a:lnTo>
                    <a:pt x="524283" y="13596"/>
                  </a:lnTo>
                  <a:lnTo>
                    <a:pt x="524283" y="13596"/>
                  </a:lnTo>
                  <a:lnTo>
                    <a:pt x="520592" y="11381"/>
                  </a:lnTo>
                  <a:lnTo>
                    <a:pt x="520592" y="11381"/>
                  </a:lnTo>
                  <a:lnTo>
                    <a:pt x="516901" y="9166"/>
                  </a:lnTo>
                  <a:lnTo>
                    <a:pt x="516901" y="9166"/>
                  </a:lnTo>
                  <a:lnTo>
                    <a:pt x="513210" y="6952"/>
                  </a:lnTo>
                  <a:lnTo>
                    <a:pt x="513210" y="6952"/>
                  </a:lnTo>
                  <a:lnTo>
                    <a:pt x="508780" y="5469"/>
                  </a:lnTo>
                  <a:lnTo>
                    <a:pt x="508780" y="5469"/>
                  </a:lnTo>
                  <a:lnTo>
                    <a:pt x="504351" y="4004"/>
                  </a:lnTo>
                  <a:lnTo>
                    <a:pt x="504351" y="4004"/>
                  </a:lnTo>
                  <a:lnTo>
                    <a:pt x="499183" y="3254"/>
                  </a:lnTo>
                  <a:lnTo>
                    <a:pt x="499921" y="3254"/>
                  </a:lnTo>
                  <a:lnTo>
                    <a:pt x="44421" y="3254"/>
                  </a:lnTo>
                  <a:lnTo>
                    <a:pt x="45159" y="3254"/>
                  </a:lnTo>
                  <a:lnTo>
                    <a:pt x="39992" y="4004"/>
                  </a:lnTo>
                  <a:lnTo>
                    <a:pt x="39992" y="4004"/>
                  </a:lnTo>
                  <a:lnTo>
                    <a:pt x="35562" y="5469"/>
                  </a:lnTo>
                  <a:lnTo>
                    <a:pt x="35562" y="5469"/>
                  </a:lnTo>
                  <a:lnTo>
                    <a:pt x="31133" y="6952"/>
                  </a:lnTo>
                  <a:lnTo>
                    <a:pt x="31870" y="6952"/>
                  </a:lnTo>
                  <a:lnTo>
                    <a:pt x="27441" y="9166"/>
                  </a:lnTo>
                  <a:lnTo>
                    <a:pt x="27441" y="9166"/>
                  </a:lnTo>
                  <a:lnTo>
                    <a:pt x="23751" y="11381"/>
                  </a:lnTo>
                  <a:lnTo>
                    <a:pt x="23751" y="11381"/>
                  </a:lnTo>
                  <a:lnTo>
                    <a:pt x="20059" y="13596"/>
                  </a:lnTo>
                  <a:lnTo>
                    <a:pt x="20059" y="13596"/>
                  </a:lnTo>
                  <a:lnTo>
                    <a:pt x="16367" y="17293"/>
                  </a:lnTo>
                  <a:lnTo>
                    <a:pt x="16367" y="16543"/>
                  </a:lnTo>
                  <a:lnTo>
                    <a:pt x="13414" y="20240"/>
                  </a:lnTo>
                  <a:lnTo>
                    <a:pt x="13414" y="20240"/>
                  </a:lnTo>
                  <a:lnTo>
                    <a:pt x="11200" y="23937"/>
                  </a:lnTo>
                  <a:lnTo>
                    <a:pt x="11200" y="23937"/>
                  </a:lnTo>
                  <a:lnTo>
                    <a:pt x="8985" y="27617"/>
                  </a:lnTo>
                  <a:lnTo>
                    <a:pt x="8985" y="27617"/>
                  </a:lnTo>
                  <a:lnTo>
                    <a:pt x="6770" y="32046"/>
                  </a:lnTo>
                  <a:lnTo>
                    <a:pt x="6770" y="31314"/>
                  </a:lnTo>
                  <a:lnTo>
                    <a:pt x="5293" y="35743"/>
                  </a:lnTo>
                  <a:lnTo>
                    <a:pt x="5293" y="35743"/>
                  </a:lnTo>
                  <a:lnTo>
                    <a:pt x="3818" y="40173"/>
                  </a:lnTo>
                  <a:lnTo>
                    <a:pt x="3818" y="40173"/>
                  </a:lnTo>
                  <a:lnTo>
                    <a:pt x="3078" y="45335"/>
                  </a:lnTo>
                  <a:lnTo>
                    <a:pt x="3078" y="44602"/>
                  </a:lnTo>
                  <a:lnTo>
                    <a:pt x="3078" y="49764"/>
                  </a:lnTo>
                  <a:lnTo>
                    <a:pt x="3078" y="49764"/>
                  </a:lnTo>
                </a:path>
              </a:pathLst>
            </a:custGeom>
            <a:solidFill>
              <a:srgbClr val="595959"/>
            </a:solidFill>
            <a:ln w="7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5" name="TextBox 354">
              <a:extLst>
                <a:ext uri="{FF2B5EF4-FFF2-40B4-BE49-F238E27FC236}">
                  <a16:creationId xmlns:a16="http://schemas.microsoft.com/office/drawing/2014/main" id="{EC93A8C2-1938-4ED2-9EAD-7AB892CF2638}"/>
                </a:ext>
              </a:extLst>
            </p:cNvPr>
            <p:cNvSpPr txBox="1"/>
            <p:nvPr/>
          </p:nvSpPr>
          <p:spPr>
            <a:xfrm>
              <a:off x="6474246" y="4323964"/>
              <a:ext cx="250553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D</a:t>
              </a:r>
            </a:p>
          </p:txBody>
        </p:sp>
        <p:sp>
          <p:nvSpPr>
            <p:cNvPr id="356" name="TextBox 355">
              <a:extLst>
                <a:ext uri="{FF2B5EF4-FFF2-40B4-BE49-F238E27FC236}">
                  <a16:creationId xmlns:a16="http://schemas.microsoft.com/office/drawing/2014/main" id="{18105C0C-5FEB-48C4-A503-0953DF63F640}"/>
                </a:ext>
              </a:extLst>
            </p:cNvPr>
            <p:cNvSpPr txBox="1"/>
            <p:nvPr/>
          </p:nvSpPr>
          <p:spPr>
            <a:xfrm>
              <a:off x="6545118" y="4323964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e</a:t>
              </a:r>
            </a:p>
          </p:txBody>
        </p:sp>
        <p:sp>
          <p:nvSpPr>
            <p:cNvPr id="357" name="TextBox 356">
              <a:extLst>
                <a:ext uri="{FF2B5EF4-FFF2-40B4-BE49-F238E27FC236}">
                  <a16:creationId xmlns:a16="http://schemas.microsoft.com/office/drawing/2014/main" id="{C7F9FE25-2E5A-4E19-B3F4-6F793F73715E}"/>
                </a:ext>
              </a:extLst>
            </p:cNvPr>
            <p:cNvSpPr txBox="1"/>
            <p:nvPr/>
          </p:nvSpPr>
          <p:spPr>
            <a:xfrm>
              <a:off x="6588675" y="4323964"/>
              <a:ext cx="219792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s</a:t>
              </a:r>
            </a:p>
          </p:txBody>
        </p:sp>
        <p:sp>
          <p:nvSpPr>
            <p:cNvPr id="358" name="TextBox 357">
              <a:extLst>
                <a:ext uri="{FF2B5EF4-FFF2-40B4-BE49-F238E27FC236}">
                  <a16:creationId xmlns:a16="http://schemas.microsoft.com/office/drawing/2014/main" id="{C6357896-B5B0-4AC8-AD83-26FE02734DC2}"/>
                </a:ext>
              </a:extLst>
            </p:cNvPr>
            <p:cNvSpPr txBox="1"/>
            <p:nvPr/>
          </p:nvSpPr>
          <p:spPr>
            <a:xfrm>
              <a:off x="6627064" y="4323964"/>
              <a:ext cx="207488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t</a:t>
              </a:r>
            </a:p>
          </p:txBody>
        </p:sp>
        <p:sp>
          <p:nvSpPr>
            <p:cNvPr id="359" name="TextBox 358">
              <a:extLst>
                <a:ext uri="{FF2B5EF4-FFF2-40B4-BE49-F238E27FC236}">
                  <a16:creationId xmlns:a16="http://schemas.microsoft.com/office/drawing/2014/main" id="{73CF7344-6C85-40AD-B33E-DD2ACD9D75E1}"/>
                </a:ext>
              </a:extLst>
            </p:cNvPr>
            <p:cNvSpPr txBox="1"/>
            <p:nvPr/>
          </p:nvSpPr>
          <p:spPr>
            <a:xfrm>
              <a:off x="6654379" y="4323964"/>
              <a:ext cx="207488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.</a:t>
              </a:r>
            </a:p>
          </p:txBody>
        </p:sp>
        <p:sp>
          <p:nvSpPr>
            <p:cNvPr id="360" name="TextBox 359">
              <a:extLst>
                <a:ext uri="{FF2B5EF4-FFF2-40B4-BE49-F238E27FC236}">
                  <a16:creationId xmlns:a16="http://schemas.microsoft.com/office/drawing/2014/main" id="{CB8E9DD7-2E59-4128-9B10-021D2BA5E5B3}"/>
                </a:ext>
              </a:extLst>
            </p:cNvPr>
            <p:cNvSpPr txBox="1"/>
            <p:nvPr/>
          </p:nvSpPr>
          <p:spPr>
            <a:xfrm>
              <a:off x="6678742" y="4323964"/>
              <a:ext cx="207488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 </a:t>
              </a:r>
            </a:p>
          </p:txBody>
        </p:sp>
        <p:sp>
          <p:nvSpPr>
            <p:cNvPr id="361" name="TextBox 360">
              <a:extLst>
                <a:ext uri="{FF2B5EF4-FFF2-40B4-BE49-F238E27FC236}">
                  <a16:creationId xmlns:a16="http://schemas.microsoft.com/office/drawing/2014/main" id="{A9638C44-DB96-4510-A2C3-1AF520484124}"/>
                </a:ext>
              </a:extLst>
            </p:cNvPr>
            <p:cNvSpPr txBox="1"/>
            <p:nvPr/>
          </p:nvSpPr>
          <p:spPr>
            <a:xfrm>
              <a:off x="6703842" y="4323964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n</a:t>
              </a:r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31A6CBCC-D0DF-4BD4-A784-8EB7E73272AD}"/>
                </a:ext>
              </a:extLst>
            </p:cNvPr>
            <p:cNvSpPr/>
            <p:nvPr/>
          </p:nvSpPr>
          <p:spPr>
            <a:xfrm>
              <a:off x="8110106" y="3553176"/>
              <a:ext cx="407514" cy="224420"/>
            </a:xfrm>
            <a:custGeom>
              <a:avLst/>
              <a:gdLst>
                <a:gd name="connsiteX0" fmla="*/ 382 w 407514"/>
                <a:gd name="connsiteY0" fmla="*/ 37099 h 224420"/>
                <a:gd name="connsiteX1" fmla="*/ 38033 w 407514"/>
                <a:gd name="connsiteY1" fmla="*/ 186 h 224420"/>
                <a:gd name="connsiteX2" fmla="*/ 370246 w 407514"/>
                <a:gd name="connsiteY2" fmla="*/ 186 h 224420"/>
                <a:gd name="connsiteX3" fmla="*/ 407897 w 407514"/>
                <a:gd name="connsiteY3" fmla="*/ 37099 h 224420"/>
                <a:gd name="connsiteX4" fmla="*/ 407897 w 407514"/>
                <a:gd name="connsiteY4" fmla="*/ 187706 h 224420"/>
                <a:gd name="connsiteX5" fmla="*/ 370246 w 407514"/>
                <a:gd name="connsiteY5" fmla="*/ 224607 h 224420"/>
                <a:gd name="connsiteX6" fmla="*/ 38033 w 407514"/>
                <a:gd name="connsiteY6" fmla="*/ 224607 h 224420"/>
                <a:gd name="connsiteX7" fmla="*/ 382 w 407514"/>
                <a:gd name="connsiteY7" fmla="*/ 187706 h 224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07514" h="224420">
                  <a:moveTo>
                    <a:pt x="382" y="37099"/>
                  </a:moveTo>
                  <a:cubicBezTo>
                    <a:pt x="382" y="16427"/>
                    <a:pt x="17363" y="186"/>
                    <a:pt x="38033" y="186"/>
                  </a:cubicBezTo>
                  <a:lnTo>
                    <a:pt x="370246" y="186"/>
                  </a:lnTo>
                  <a:cubicBezTo>
                    <a:pt x="390917" y="186"/>
                    <a:pt x="407897" y="16427"/>
                    <a:pt x="407897" y="37099"/>
                  </a:cubicBezTo>
                  <a:lnTo>
                    <a:pt x="407897" y="187706"/>
                  </a:lnTo>
                  <a:cubicBezTo>
                    <a:pt x="407897" y="208372"/>
                    <a:pt x="390917" y="224607"/>
                    <a:pt x="370246" y="224607"/>
                  </a:cubicBezTo>
                  <a:lnTo>
                    <a:pt x="38033" y="224607"/>
                  </a:lnTo>
                  <a:cubicBezTo>
                    <a:pt x="17363" y="224607"/>
                    <a:pt x="382" y="208372"/>
                    <a:pt x="382" y="187706"/>
                  </a:cubicBezTo>
                </a:path>
              </a:pathLst>
            </a:custGeom>
            <a:solidFill>
              <a:srgbClr val="5B9BD5"/>
            </a:solidFill>
            <a:ln w="7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B294D911-D45E-4AC2-B0C2-DDCC3DA29F2D}"/>
                </a:ext>
              </a:extLst>
            </p:cNvPr>
            <p:cNvSpPr/>
            <p:nvPr/>
          </p:nvSpPr>
          <p:spPr>
            <a:xfrm>
              <a:off x="8108629" y="3551699"/>
              <a:ext cx="410469" cy="228112"/>
            </a:xfrm>
            <a:custGeom>
              <a:avLst/>
              <a:gdLst>
                <a:gd name="connsiteX0" fmla="*/ 382 w 410469"/>
                <a:gd name="connsiteY0" fmla="*/ 38577 h 228112"/>
                <a:gd name="connsiteX1" fmla="*/ 1122 w 410469"/>
                <a:gd name="connsiteY1" fmla="*/ 34885 h 228112"/>
                <a:gd name="connsiteX2" fmla="*/ 1122 w 410469"/>
                <a:gd name="connsiteY2" fmla="*/ 31193 h 228112"/>
                <a:gd name="connsiteX3" fmla="*/ 2599 w 410469"/>
                <a:gd name="connsiteY3" fmla="*/ 27503 h 228112"/>
                <a:gd name="connsiteX4" fmla="*/ 3337 w 410469"/>
                <a:gd name="connsiteY4" fmla="*/ 23811 h 228112"/>
                <a:gd name="connsiteX5" fmla="*/ 5551 w 410469"/>
                <a:gd name="connsiteY5" fmla="*/ 20119 h 228112"/>
                <a:gd name="connsiteX6" fmla="*/ 7027 w 410469"/>
                <a:gd name="connsiteY6" fmla="*/ 17167 h 228112"/>
                <a:gd name="connsiteX7" fmla="*/ 9241 w 410469"/>
                <a:gd name="connsiteY7" fmla="*/ 14214 h 228112"/>
                <a:gd name="connsiteX8" fmla="*/ 12195 w 410469"/>
                <a:gd name="connsiteY8" fmla="*/ 11260 h 228112"/>
                <a:gd name="connsiteX9" fmla="*/ 15148 w 410469"/>
                <a:gd name="connsiteY9" fmla="*/ 9045 h 228112"/>
                <a:gd name="connsiteX10" fmla="*/ 18102 w 410469"/>
                <a:gd name="connsiteY10" fmla="*/ 6831 h 228112"/>
                <a:gd name="connsiteX11" fmla="*/ 21055 w 410469"/>
                <a:gd name="connsiteY11" fmla="*/ 4616 h 228112"/>
                <a:gd name="connsiteX12" fmla="*/ 24745 w 410469"/>
                <a:gd name="connsiteY12" fmla="*/ 3141 h 228112"/>
                <a:gd name="connsiteX13" fmla="*/ 27699 w 410469"/>
                <a:gd name="connsiteY13" fmla="*/ 1663 h 228112"/>
                <a:gd name="connsiteX14" fmla="*/ 32128 w 410469"/>
                <a:gd name="connsiteY14" fmla="*/ 926 h 228112"/>
                <a:gd name="connsiteX15" fmla="*/ 35820 w 410469"/>
                <a:gd name="connsiteY15" fmla="*/ 186 h 228112"/>
                <a:gd name="connsiteX16" fmla="*/ 376153 w 410469"/>
                <a:gd name="connsiteY16" fmla="*/ 186 h 228112"/>
                <a:gd name="connsiteX17" fmla="*/ 379845 w 410469"/>
                <a:gd name="connsiteY17" fmla="*/ 926 h 228112"/>
                <a:gd name="connsiteX18" fmla="*/ 383535 w 410469"/>
                <a:gd name="connsiteY18" fmla="*/ 1663 h 228112"/>
                <a:gd name="connsiteX19" fmla="*/ 387227 w 410469"/>
                <a:gd name="connsiteY19" fmla="*/ 3141 h 228112"/>
                <a:gd name="connsiteX20" fmla="*/ 390919 w 410469"/>
                <a:gd name="connsiteY20" fmla="*/ 4616 h 228112"/>
                <a:gd name="connsiteX21" fmla="*/ 393871 w 410469"/>
                <a:gd name="connsiteY21" fmla="*/ 6831 h 228112"/>
                <a:gd name="connsiteX22" fmla="*/ 396823 w 410469"/>
                <a:gd name="connsiteY22" fmla="*/ 9045 h 228112"/>
                <a:gd name="connsiteX23" fmla="*/ 399778 w 410469"/>
                <a:gd name="connsiteY23" fmla="*/ 11260 h 228112"/>
                <a:gd name="connsiteX24" fmla="*/ 401992 w 410469"/>
                <a:gd name="connsiteY24" fmla="*/ 14214 h 228112"/>
                <a:gd name="connsiteX25" fmla="*/ 404207 w 410469"/>
                <a:gd name="connsiteY25" fmla="*/ 17167 h 228112"/>
                <a:gd name="connsiteX26" fmla="*/ 406422 w 410469"/>
                <a:gd name="connsiteY26" fmla="*/ 20119 h 228112"/>
                <a:gd name="connsiteX27" fmla="*/ 407897 w 410469"/>
                <a:gd name="connsiteY27" fmla="*/ 23811 h 228112"/>
                <a:gd name="connsiteX28" fmla="*/ 409374 w 410469"/>
                <a:gd name="connsiteY28" fmla="*/ 27503 h 228112"/>
                <a:gd name="connsiteX29" fmla="*/ 410112 w 410469"/>
                <a:gd name="connsiteY29" fmla="*/ 31193 h 228112"/>
                <a:gd name="connsiteX30" fmla="*/ 410851 w 410469"/>
                <a:gd name="connsiteY30" fmla="*/ 34885 h 228112"/>
                <a:gd name="connsiteX31" fmla="*/ 410851 w 410469"/>
                <a:gd name="connsiteY31" fmla="*/ 192863 h 228112"/>
                <a:gd name="connsiteX32" fmla="*/ 410112 w 410469"/>
                <a:gd name="connsiteY32" fmla="*/ 196560 h 228112"/>
                <a:gd name="connsiteX33" fmla="*/ 409374 w 410469"/>
                <a:gd name="connsiteY33" fmla="*/ 200257 h 228112"/>
                <a:gd name="connsiteX34" fmla="*/ 407897 w 410469"/>
                <a:gd name="connsiteY34" fmla="*/ 203937 h 228112"/>
                <a:gd name="connsiteX35" fmla="*/ 406422 w 410469"/>
                <a:gd name="connsiteY35" fmla="*/ 207634 h 228112"/>
                <a:gd name="connsiteX36" fmla="*/ 404207 w 410469"/>
                <a:gd name="connsiteY36" fmla="*/ 210581 h 228112"/>
                <a:gd name="connsiteX37" fmla="*/ 401992 w 410469"/>
                <a:gd name="connsiteY37" fmla="*/ 213546 h 228112"/>
                <a:gd name="connsiteX38" fmla="*/ 399778 w 410469"/>
                <a:gd name="connsiteY38" fmla="*/ 216493 h 228112"/>
                <a:gd name="connsiteX39" fmla="*/ 396823 w 410469"/>
                <a:gd name="connsiteY39" fmla="*/ 218708 h 228112"/>
                <a:gd name="connsiteX40" fmla="*/ 393871 w 410469"/>
                <a:gd name="connsiteY40" fmla="*/ 221655 h 228112"/>
                <a:gd name="connsiteX41" fmla="*/ 390919 w 410469"/>
                <a:gd name="connsiteY41" fmla="*/ 223137 h 228112"/>
                <a:gd name="connsiteX42" fmla="*/ 387227 w 410469"/>
                <a:gd name="connsiteY42" fmla="*/ 224620 h 228112"/>
                <a:gd name="connsiteX43" fmla="*/ 383535 w 410469"/>
                <a:gd name="connsiteY43" fmla="*/ 226102 h 228112"/>
                <a:gd name="connsiteX44" fmla="*/ 379845 w 410469"/>
                <a:gd name="connsiteY44" fmla="*/ 226834 h 228112"/>
                <a:gd name="connsiteX45" fmla="*/ 376153 w 410469"/>
                <a:gd name="connsiteY45" fmla="*/ 227567 h 228112"/>
                <a:gd name="connsiteX46" fmla="*/ 371723 w 410469"/>
                <a:gd name="connsiteY46" fmla="*/ 228299 h 228112"/>
                <a:gd name="connsiteX47" fmla="*/ 39510 w 410469"/>
                <a:gd name="connsiteY47" fmla="*/ 228299 h 228112"/>
                <a:gd name="connsiteX48" fmla="*/ 35820 w 410469"/>
                <a:gd name="connsiteY48" fmla="*/ 227567 h 228112"/>
                <a:gd name="connsiteX49" fmla="*/ 32128 w 410469"/>
                <a:gd name="connsiteY49" fmla="*/ 226834 h 228112"/>
                <a:gd name="connsiteX50" fmla="*/ 27699 w 410469"/>
                <a:gd name="connsiteY50" fmla="*/ 226102 h 228112"/>
                <a:gd name="connsiteX51" fmla="*/ 24745 w 410469"/>
                <a:gd name="connsiteY51" fmla="*/ 224620 h 228112"/>
                <a:gd name="connsiteX52" fmla="*/ 21055 w 410469"/>
                <a:gd name="connsiteY52" fmla="*/ 223137 h 228112"/>
                <a:gd name="connsiteX53" fmla="*/ 18102 w 410469"/>
                <a:gd name="connsiteY53" fmla="*/ 221655 h 228112"/>
                <a:gd name="connsiteX54" fmla="*/ 15148 w 410469"/>
                <a:gd name="connsiteY54" fmla="*/ 218708 h 228112"/>
                <a:gd name="connsiteX55" fmla="*/ 12195 w 410469"/>
                <a:gd name="connsiteY55" fmla="*/ 216493 h 228112"/>
                <a:gd name="connsiteX56" fmla="*/ 9241 w 410469"/>
                <a:gd name="connsiteY56" fmla="*/ 213546 h 228112"/>
                <a:gd name="connsiteX57" fmla="*/ 7027 w 410469"/>
                <a:gd name="connsiteY57" fmla="*/ 210581 h 228112"/>
                <a:gd name="connsiteX58" fmla="*/ 5551 w 410469"/>
                <a:gd name="connsiteY58" fmla="*/ 207634 h 228112"/>
                <a:gd name="connsiteX59" fmla="*/ 3337 w 410469"/>
                <a:gd name="connsiteY59" fmla="*/ 203937 h 228112"/>
                <a:gd name="connsiteX60" fmla="*/ 2599 w 410469"/>
                <a:gd name="connsiteY60" fmla="*/ 200257 h 228112"/>
                <a:gd name="connsiteX61" fmla="*/ 1122 w 410469"/>
                <a:gd name="connsiteY61" fmla="*/ 196560 h 228112"/>
                <a:gd name="connsiteX62" fmla="*/ 1122 w 410469"/>
                <a:gd name="connsiteY62" fmla="*/ 192863 h 228112"/>
                <a:gd name="connsiteX63" fmla="*/ 382 w 410469"/>
                <a:gd name="connsiteY63" fmla="*/ 189183 h 228112"/>
                <a:gd name="connsiteX64" fmla="*/ 3337 w 410469"/>
                <a:gd name="connsiteY64" fmla="*/ 189183 h 228112"/>
                <a:gd name="connsiteX65" fmla="*/ 3337 w 410469"/>
                <a:gd name="connsiteY65" fmla="*/ 189183 h 228112"/>
                <a:gd name="connsiteX66" fmla="*/ 4074 w 410469"/>
                <a:gd name="connsiteY66" fmla="*/ 192863 h 228112"/>
                <a:gd name="connsiteX67" fmla="*/ 4074 w 410469"/>
                <a:gd name="connsiteY67" fmla="*/ 192863 h 228112"/>
                <a:gd name="connsiteX68" fmla="*/ 4812 w 410469"/>
                <a:gd name="connsiteY68" fmla="*/ 196560 h 228112"/>
                <a:gd name="connsiteX69" fmla="*/ 4074 w 410469"/>
                <a:gd name="connsiteY69" fmla="*/ 195828 h 228112"/>
                <a:gd name="connsiteX70" fmla="*/ 5551 w 410469"/>
                <a:gd name="connsiteY70" fmla="*/ 199507 h 228112"/>
                <a:gd name="connsiteX71" fmla="*/ 5551 w 410469"/>
                <a:gd name="connsiteY71" fmla="*/ 199507 h 228112"/>
                <a:gd name="connsiteX72" fmla="*/ 6289 w 410469"/>
                <a:gd name="connsiteY72" fmla="*/ 203204 h 228112"/>
                <a:gd name="connsiteX73" fmla="*/ 6289 w 410469"/>
                <a:gd name="connsiteY73" fmla="*/ 203204 h 228112"/>
                <a:gd name="connsiteX74" fmla="*/ 7766 w 410469"/>
                <a:gd name="connsiteY74" fmla="*/ 206152 h 228112"/>
                <a:gd name="connsiteX75" fmla="*/ 7766 w 410469"/>
                <a:gd name="connsiteY75" fmla="*/ 206152 h 228112"/>
                <a:gd name="connsiteX76" fmla="*/ 9981 w 410469"/>
                <a:gd name="connsiteY76" fmla="*/ 209116 h 228112"/>
                <a:gd name="connsiteX77" fmla="*/ 9981 w 410469"/>
                <a:gd name="connsiteY77" fmla="*/ 209116 h 228112"/>
                <a:gd name="connsiteX78" fmla="*/ 12195 w 410469"/>
                <a:gd name="connsiteY78" fmla="*/ 212063 h 228112"/>
                <a:gd name="connsiteX79" fmla="*/ 12195 w 410469"/>
                <a:gd name="connsiteY79" fmla="*/ 212063 h 228112"/>
                <a:gd name="connsiteX80" fmla="*/ 14410 w 410469"/>
                <a:gd name="connsiteY80" fmla="*/ 214278 h 228112"/>
                <a:gd name="connsiteX81" fmla="*/ 14410 w 410469"/>
                <a:gd name="connsiteY81" fmla="*/ 214278 h 228112"/>
                <a:gd name="connsiteX82" fmla="*/ 16625 w 410469"/>
                <a:gd name="connsiteY82" fmla="*/ 216493 h 228112"/>
                <a:gd name="connsiteX83" fmla="*/ 16625 w 410469"/>
                <a:gd name="connsiteY83" fmla="*/ 216493 h 228112"/>
                <a:gd name="connsiteX84" fmla="*/ 19577 w 410469"/>
                <a:gd name="connsiteY84" fmla="*/ 218708 h 228112"/>
                <a:gd name="connsiteX85" fmla="*/ 19577 w 410469"/>
                <a:gd name="connsiteY85" fmla="*/ 218708 h 228112"/>
                <a:gd name="connsiteX86" fmla="*/ 22530 w 410469"/>
                <a:gd name="connsiteY86" fmla="*/ 220922 h 228112"/>
                <a:gd name="connsiteX87" fmla="*/ 22530 w 410469"/>
                <a:gd name="connsiteY87" fmla="*/ 220190 h 228112"/>
                <a:gd name="connsiteX88" fmla="*/ 25484 w 410469"/>
                <a:gd name="connsiteY88" fmla="*/ 222405 h 228112"/>
                <a:gd name="connsiteX89" fmla="*/ 25484 w 410469"/>
                <a:gd name="connsiteY89" fmla="*/ 222405 h 228112"/>
                <a:gd name="connsiteX90" fmla="*/ 29174 w 410469"/>
                <a:gd name="connsiteY90" fmla="*/ 223137 h 228112"/>
                <a:gd name="connsiteX91" fmla="*/ 29174 w 410469"/>
                <a:gd name="connsiteY91" fmla="*/ 223137 h 228112"/>
                <a:gd name="connsiteX92" fmla="*/ 32128 w 410469"/>
                <a:gd name="connsiteY92" fmla="*/ 223870 h 228112"/>
                <a:gd name="connsiteX93" fmla="*/ 32128 w 410469"/>
                <a:gd name="connsiteY93" fmla="*/ 223870 h 228112"/>
                <a:gd name="connsiteX94" fmla="*/ 35820 w 410469"/>
                <a:gd name="connsiteY94" fmla="*/ 224620 h 228112"/>
                <a:gd name="connsiteX95" fmla="*/ 375415 w 410469"/>
                <a:gd name="connsiteY95" fmla="*/ 224620 h 228112"/>
                <a:gd name="connsiteX96" fmla="*/ 379105 w 410469"/>
                <a:gd name="connsiteY96" fmla="*/ 223870 h 228112"/>
                <a:gd name="connsiteX97" fmla="*/ 379105 w 410469"/>
                <a:gd name="connsiteY97" fmla="*/ 223870 h 228112"/>
                <a:gd name="connsiteX98" fmla="*/ 382797 w 410469"/>
                <a:gd name="connsiteY98" fmla="*/ 223137 h 228112"/>
                <a:gd name="connsiteX99" fmla="*/ 382797 w 410469"/>
                <a:gd name="connsiteY99" fmla="*/ 223137 h 228112"/>
                <a:gd name="connsiteX100" fmla="*/ 385750 w 410469"/>
                <a:gd name="connsiteY100" fmla="*/ 222405 h 228112"/>
                <a:gd name="connsiteX101" fmla="*/ 385750 w 410469"/>
                <a:gd name="connsiteY101" fmla="*/ 222405 h 228112"/>
                <a:gd name="connsiteX102" fmla="*/ 389442 w 410469"/>
                <a:gd name="connsiteY102" fmla="*/ 220190 h 228112"/>
                <a:gd name="connsiteX103" fmla="*/ 388704 w 410469"/>
                <a:gd name="connsiteY103" fmla="*/ 220922 h 228112"/>
                <a:gd name="connsiteX104" fmla="*/ 392394 w 410469"/>
                <a:gd name="connsiteY104" fmla="*/ 218708 h 228112"/>
                <a:gd name="connsiteX105" fmla="*/ 391656 w 410469"/>
                <a:gd name="connsiteY105" fmla="*/ 218708 h 228112"/>
                <a:gd name="connsiteX106" fmla="*/ 394610 w 410469"/>
                <a:gd name="connsiteY106" fmla="*/ 216493 h 228112"/>
                <a:gd name="connsiteX107" fmla="*/ 394610 w 410469"/>
                <a:gd name="connsiteY107" fmla="*/ 216493 h 228112"/>
                <a:gd name="connsiteX108" fmla="*/ 397563 w 410469"/>
                <a:gd name="connsiteY108" fmla="*/ 214278 h 228112"/>
                <a:gd name="connsiteX109" fmla="*/ 397563 w 410469"/>
                <a:gd name="connsiteY109" fmla="*/ 214278 h 228112"/>
                <a:gd name="connsiteX110" fmla="*/ 399778 w 410469"/>
                <a:gd name="connsiteY110" fmla="*/ 212063 h 228112"/>
                <a:gd name="connsiteX111" fmla="*/ 399778 w 410469"/>
                <a:gd name="connsiteY111" fmla="*/ 212063 h 228112"/>
                <a:gd name="connsiteX112" fmla="*/ 401992 w 410469"/>
                <a:gd name="connsiteY112" fmla="*/ 209116 h 228112"/>
                <a:gd name="connsiteX113" fmla="*/ 401992 w 410469"/>
                <a:gd name="connsiteY113" fmla="*/ 209116 h 228112"/>
                <a:gd name="connsiteX114" fmla="*/ 403469 w 410469"/>
                <a:gd name="connsiteY114" fmla="*/ 206152 h 228112"/>
                <a:gd name="connsiteX115" fmla="*/ 403469 w 410469"/>
                <a:gd name="connsiteY115" fmla="*/ 206152 h 228112"/>
                <a:gd name="connsiteX116" fmla="*/ 404945 w 410469"/>
                <a:gd name="connsiteY116" fmla="*/ 203204 h 228112"/>
                <a:gd name="connsiteX117" fmla="*/ 404945 w 410469"/>
                <a:gd name="connsiteY117" fmla="*/ 203204 h 228112"/>
                <a:gd name="connsiteX118" fmla="*/ 406422 w 410469"/>
                <a:gd name="connsiteY118" fmla="*/ 199507 h 228112"/>
                <a:gd name="connsiteX119" fmla="*/ 406422 w 410469"/>
                <a:gd name="connsiteY119" fmla="*/ 199507 h 228112"/>
                <a:gd name="connsiteX120" fmla="*/ 407160 w 410469"/>
                <a:gd name="connsiteY120" fmla="*/ 195828 h 228112"/>
                <a:gd name="connsiteX121" fmla="*/ 407160 w 410469"/>
                <a:gd name="connsiteY121" fmla="*/ 196560 h 228112"/>
                <a:gd name="connsiteX122" fmla="*/ 407899 w 410469"/>
                <a:gd name="connsiteY122" fmla="*/ 192863 h 228112"/>
                <a:gd name="connsiteX123" fmla="*/ 407899 w 410469"/>
                <a:gd name="connsiteY123" fmla="*/ 189183 h 228112"/>
                <a:gd name="connsiteX124" fmla="*/ 407899 w 410469"/>
                <a:gd name="connsiteY124" fmla="*/ 38577 h 228112"/>
                <a:gd name="connsiteX125" fmla="*/ 407899 w 410469"/>
                <a:gd name="connsiteY125" fmla="*/ 39314 h 228112"/>
                <a:gd name="connsiteX126" fmla="*/ 407899 w 410469"/>
                <a:gd name="connsiteY126" fmla="*/ 34885 h 228112"/>
                <a:gd name="connsiteX127" fmla="*/ 407899 w 410469"/>
                <a:gd name="connsiteY127" fmla="*/ 35622 h 228112"/>
                <a:gd name="connsiteX128" fmla="*/ 407160 w 410469"/>
                <a:gd name="connsiteY128" fmla="*/ 31932 h 228112"/>
                <a:gd name="connsiteX129" fmla="*/ 407160 w 410469"/>
                <a:gd name="connsiteY129" fmla="*/ 31932 h 228112"/>
                <a:gd name="connsiteX130" fmla="*/ 406422 w 410469"/>
                <a:gd name="connsiteY130" fmla="*/ 28241 h 228112"/>
                <a:gd name="connsiteX131" fmla="*/ 406422 w 410469"/>
                <a:gd name="connsiteY131" fmla="*/ 28241 h 228112"/>
                <a:gd name="connsiteX132" fmla="*/ 404945 w 410469"/>
                <a:gd name="connsiteY132" fmla="*/ 24549 h 228112"/>
                <a:gd name="connsiteX133" fmla="*/ 404945 w 410469"/>
                <a:gd name="connsiteY133" fmla="*/ 25288 h 228112"/>
                <a:gd name="connsiteX134" fmla="*/ 403469 w 410469"/>
                <a:gd name="connsiteY134" fmla="*/ 21596 h 228112"/>
                <a:gd name="connsiteX135" fmla="*/ 403469 w 410469"/>
                <a:gd name="connsiteY135" fmla="*/ 21596 h 228112"/>
                <a:gd name="connsiteX136" fmla="*/ 401992 w 410469"/>
                <a:gd name="connsiteY136" fmla="*/ 18644 h 228112"/>
                <a:gd name="connsiteX137" fmla="*/ 401992 w 410469"/>
                <a:gd name="connsiteY137" fmla="*/ 18644 h 228112"/>
                <a:gd name="connsiteX138" fmla="*/ 399778 w 410469"/>
                <a:gd name="connsiteY138" fmla="*/ 15690 h 228112"/>
                <a:gd name="connsiteX139" fmla="*/ 399778 w 410469"/>
                <a:gd name="connsiteY139" fmla="*/ 16427 h 228112"/>
                <a:gd name="connsiteX140" fmla="*/ 397563 w 410469"/>
                <a:gd name="connsiteY140" fmla="*/ 13475 h 228112"/>
                <a:gd name="connsiteX141" fmla="*/ 397563 w 410469"/>
                <a:gd name="connsiteY141" fmla="*/ 13475 h 228112"/>
                <a:gd name="connsiteX142" fmla="*/ 394610 w 410469"/>
                <a:gd name="connsiteY142" fmla="*/ 11260 h 228112"/>
                <a:gd name="connsiteX143" fmla="*/ 394610 w 410469"/>
                <a:gd name="connsiteY143" fmla="*/ 11260 h 228112"/>
                <a:gd name="connsiteX144" fmla="*/ 391656 w 410469"/>
                <a:gd name="connsiteY144" fmla="*/ 9045 h 228112"/>
                <a:gd name="connsiteX145" fmla="*/ 392394 w 410469"/>
                <a:gd name="connsiteY145" fmla="*/ 9045 h 228112"/>
                <a:gd name="connsiteX146" fmla="*/ 388704 w 410469"/>
                <a:gd name="connsiteY146" fmla="*/ 7568 h 228112"/>
                <a:gd name="connsiteX147" fmla="*/ 389442 w 410469"/>
                <a:gd name="connsiteY147" fmla="*/ 7568 h 228112"/>
                <a:gd name="connsiteX148" fmla="*/ 385750 w 410469"/>
                <a:gd name="connsiteY148" fmla="*/ 6093 h 228112"/>
                <a:gd name="connsiteX149" fmla="*/ 385750 w 410469"/>
                <a:gd name="connsiteY149" fmla="*/ 6093 h 228112"/>
                <a:gd name="connsiteX150" fmla="*/ 382797 w 410469"/>
                <a:gd name="connsiteY150" fmla="*/ 4616 h 228112"/>
                <a:gd name="connsiteX151" fmla="*/ 382797 w 410469"/>
                <a:gd name="connsiteY151" fmla="*/ 4616 h 228112"/>
                <a:gd name="connsiteX152" fmla="*/ 379105 w 410469"/>
                <a:gd name="connsiteY152" fmla="*/ 3878 h 228112"/>
                <a:gd name="connsiteX153" fmla="*/ 379105 w 410469"/>
                <a:gd name="connsiteY153" fmla="*/ 3878 h 228112"/>
                <a:gd name="connsiteX154" fmla="*/ 375415 w 410469"/>
                <a:gd name="connsiteY154" fmla="*/ 3139 h 228112"/>
                <a:gd name="connsiteX155" fmla="*/ 35820 w 410469"/>
                <a:gd name="connsiteY155" fmla="*/ 3139 h 228112"/>
                <a:gd name="connsiteX156" fmla="*/ 32128 w 410469"/>
                <a:gd name="connsiteY156" fmla="*/ 3878 h 228112"/>
                <a:gd name="connsiteX157" fmla="*/ 32128 w 410469"/>
                <a:gd name="connsiteY157" fmla="*/ 3878 h 228112"/>
                <a:gd name="connsiteX158" fmla="*/ 29174 w 410469"/>
                <a:gd name="connsiteY158" fmla="*/ 4616 h 228112"/>
                <a:gd name="connsiteX159" fmla="*/ 29174 w 410469"/>
                <a:gd name="connsiteY159" fmla="*/ 4616 h 228112"/>
                <a:gd name="connsiteX160" fmla="*/ 25484 w 410469"/>
                <a:gd name="connsiteY160" fmla="*/ 6093 h 228112"/>
                <a:gd name="connsiteX161" fmla="*/ 25484 w 410469"/>
                <a:gd name="connsiteY161" fmla="*/ 6093 h 228112"/>
                <a:gd name="connsiteX162" fmla="*/ 22530 w 410469"/>
                <a:gd name="connsiteY162" fmla="*/ 7568 h 228112"/>
                <a:gd name="connsiteX163" fmla="*/ 22530 w 410469"/>
                <a:gd name="connsiteY163" fmla="*/ 7568 h 228112"/>
                <a:gd name="connsiteX164" fmla="*/ 19577 w 410469"/>
                <a:gd name="connsiteY164" fmla="*/ 9045 h 228112"/>
                <a:gd name="connsiteX165" fmla="*/ 19577 w 410469"/>
                <a:gd name="connsiteY165" fmla="*/ 9045 h 228112"/>
                <a:gd name="connsiteX166" fmla="*/ 16625 w 410469"/>
                <a:gd name="connsiteY166" fmla="*/ 11260 h 228112"/>
                <a:gd name="connsiteX167" fmla="*/ 16625 w 410469"/>
                <a:gd name="connsiteY167" fmla="*/ 11260 h 228112"/>
                <a:gd name="connsiteX168" fmla="*/ 14410 w 410469"/>
                <a:gd name="connsiteY168" fmla="*/ 13475 h 228112"/>
                <a:gd name="connsiteX169" fmla="*/ 14410 w 410469"/>
                <a:gd name="connsiteY169" fmla="*/ 13475 h 228112"/>
                <a:gd name="connsiteX170" fmla="*/ 12195 w 410469"/>
                <a:gd name="connsiteY170" fmla="*/ 16427 h 228112"/>
                <a:gd name="connsiteX171" fmla="*/ 12195 w 410469"/>
                <a:gd name="connsiteY171" fmla="*/ 15690 h 228112"/>
                <a:gd name="connsiteX172" fmla="*/ 9981 w 410469"/>
                <a:gd name="connsiteY172" fmla="*/ 18644 h 228112"/>
                <a:gd name="connsiteX173" fmla="*/ 9981 w 410469"/>
                <a:gd name="connsiteY173" fmla="*/ 18644 h 228112"/>
                <a:gd name="connsiteX174" fmla="*/ 7766 w 410469"/>
                <a:gd name="connsiteY174" fmla="*/ 21596 h 228112"/>
                <a:gd name="connsiteX175" fmla="*/ 7766 w 410469"/>
                <a:gd name="connsiteY175" fmla="*/ 21596 h 228112"/>
                <a:gd name="connsiteX176" fmla="*/ 6289 w 410469"/>
                <a:gd name="connsiteY176" fmla="*/ 25288 h 228112"/>
                <a:gd name="connsiteX177" fmla="*/ 6289 w 410469"/>
                <a:gd name="connsiteY177" fmla="*/ 24549 h 228112"/>
                <a:gd name="connsiteX178" fmla="*/ 5551 w 410469"/>
                <a:gd name="connsiteY178" fmla="*/ 28241 h 228112"/>
                <a:gd name="connsiteX179" fmla="*/ 5551 w 410469"/>
                <a:gd name="connsiteY179" fmla="*/ 28241 h 228112"/>
                <a:gd name="connsiteX180" fmla="*/ 4074 w 410469"/>
                <a:gd name="connsiteY180" fmla="*/ 31932 h 228112"/>
                <a:gd name="connsiteX181" fmla="*/ 4812 w 410469"/>
                <a:gd name="connsiteY181" fmla="*/ 31932 h 228112"/>
                <a:gd name="connsiteX182" fmla="*/ 4074 w 410469"/>
                <a:gd name="connsiteY182" fmla="*/ 35622 h 228112"/>
                <a:gd name="connsiteX183" fmla="*/ 4074 w 410469"/>
                <a:gd name="connsiteY183" fmla="*/ 34885 h 228112"/>
                <a:gd name="connsiteX184" fmla="*/ 3337 w 410469"/>
                <a:gd name="connsiteY184" fmla="*/ 39314 h 228112"/>
                <a:gd name="connsiteX185" fmla="*/ 3337 w 410469"/>
                <a:gd name="connsiteY185" fmla="*/ 38577 h 22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</a:cxnLst>
              <a:rect l="l" t="t" r="r" b="b"/>
              <a:pathLst>
                <a:path w="410469" h="228112">
                  <a:moveTo>
                    <a:pt x="382" y="38577"/>
                  </a:moveTo>
                  <a:lnTo>
                    <a:pt x="1122" y="34885"/>
                  </a:lnTo>
                  <a:lnTo>
                    <a:pt x="1122" y="31193"/>
                  </a:lnTo>
                  <a:lnTo>
                    <a:pt x="2599" y="27503"/>
                  </a:lnTo>
                  <a:lnTo>
                    <a:pt x="3337" y="23811"/>
                  </a:lnTo>
                  <a:lnTo>
                    <a:pt x="5551" y="20119"/>
                  </a:lnTo>
                  <a:lnTo>
                    <a:pt x="7027" y="17167"/>
                  </a:lnTo>
                  <a:lnTo>
                    <a:pt x="9241" y="14214"/>
                  </a:lnTo>
                  <a:lnTo>
                    <a:pt x="12195" y="11260"/>
                  </a:lnTo>
                  <a:lnTo>
                    <a:pt x="15148" y="9045"/>
                  </a:lnTo>
                  <a:lnTo>
                    <a:pt x="18102" y="6831"/>
                  </a:lnTo>
                  <a:lnTo>
                    <a:pt x="21055" y="4616"/>
                  </a:lnTo>
                  <a:lnTo>
                    <a:pt x="24745" y="3141"/>
                  </a:lnTo>
                  <a:lnTo>
                    <a:pt x="27699" y="1663"/>
                  </a:lnTo>
                  <a:lnTo>
                    <a:pt x="32128" y="926"/>
                  </a:lnTo>
                  <a:lnTo>
                    <a:pt x="35820" y="186"/>
                  </a:lnTo>
                  <a:lnTo>
                    <a:pt x="376153" y="186"/>
                  </a:lnTo>
                  <a:lnTo>
                    <a:pt x="379845" y="926"/>
                  </a:lnTo>
                  <a:lnTo>
                    <a:pt x="383535" y="1663"/>
                  </a:lnTo>
                  <a:lnTo>
                    <a:pt x="387227" y="3141"/>
                  </a:lnTo>
                  <a:lnTo>
                    <a:pt x="390919" y="4616"/>
                  </a:lnTo>
                  <a:lnTo>
                    <a:pt x="393871" y="6831"/>
                  </a:lnTo>
                  <a:lnTo>
                    <a:pt x="396823" y="9045"/>
                  </a:lnTo>
                  <a:lnTo>
                    <a:pt x="399778" y="11260"/>
                  </a:lnTo>
                  <a:lnTo>
                    <a:pt x="401992" y="14214"/>
                  </a:lnTo>
                  <a:lnTo>
                    <a:pt x="404207" y="17167"/>
                  </a:lnTo>
                  <a:lnTo>
                    <a:pt x="406422" y="20119"/>
                  </a:lnTo>
                  <a:lnTo>
                    <a:pt x="407897" y="23811"/>
                  </a:lnTo>
                  <a:lnTo>
                    <a:pt x="409374" y="27503"/>
                  </a:lnTo>
                  <a:lnTo>
                    <a:pt x="410112" y="31193"/>
                  </a:lnTo>
                  <a:lnTo>
                    <a:pt x="410851" y="34885"/>
                  </a:lnTo>
                  <a:lnTo>
                    <a:pt x="410851" y="192863"/>
                  </a:lnTo>
                  <a:lnTo>
                    <a:pt x="410112" y="196560"/>
                  </a:lnTo>
                  <a:lnTo>
                    <a:pt x="409374" y="200257"/>
                  </a:lnTo>
                  <a:lnTo>
                    <a:pt x="407897" y="203937"/>
                  </a:lnTo>
                  <a:lnTo>
                    <a:pt x="406422" y="207634"/>
                  </a:lnTo>
                  <a:lnTo>
                    <a:pt x="404207" y="210581"/>
                  </a:lnTo>
                  <a:lnTo>
                    <a:pt x="401992" y="213546"/>
                  </a:lnTo>
                  <a:lnTo>
                    <a:pt x="399778" y="216493"/>
                  </a:lnTo>
                  <a:lnTo>
                    <a:pt x="396823" y="218708"/>
                  </a:lnTo>
                  <a:lnTo>
                    <a:pt x="393871" y="221655"/>
                  </a:lnTo>
                  <a:lnTo>
                    <a:pt x="390919" y="223137"/>
                  </a:lnTo>
                  <a:lnTo>
                    <a:pt x="387227" y="224620"/>
                  </a:lnTo>
                  <a:lnTo>
                    <a:pt x="383535" y="226102"/>
                  </a:lnTo>
                  <a:lnTo>
                    <a:pt x="379845" y="226834"/>
                  </a:lnTo>
                  <a:lnTo>
                    <a:pt x="376153" y="227567"/>
                  </a:lnTo>
                  <a:lnTo>
                    <a:pt x="371723" y="228299"/>
                  </a:lnTo>
                  <a:lnTo>
                    <a:pt x="39510" y="228299"/>
                  </a:lnTo>
                  <a:lnTo>
                    <a:pt x="35820" y="227567"/>
                  </a:lnTo>
                  <a:lnTo>
                    <a:pt x="32128" y="226834"/>
                  </a:lnTo>
                  <a:lnTo>
                    <a:pt x="27699" y="226102"/>
                  </a:lnTo>
                  <a:lnTo>
                    <a:pt x="24745" y="224620"/>
                  </a:lnTo>
                  <a:lnTo>
                    <a:pt x="21055" y="223137"/>
                  </a:lnTo>
                  <a:lnTo>
                    <a:pt x="18102" y="221655"/>
                  </a:lnTo>
                  <a:lnTo>
                    <a:pt x="15148" y="218708"/>
                  </a:lnTo>
                  <a:lnTo>
                    <a:pt x="12195" y="216493"/>
                  </a:lnTo>
                  <a:lnTo>
                    <a:pt x="9241" y="213546"/>
                  </a:lnTo>
                  <a:lnTo>
                    <a:pt x="7027" y="210581"/>
                  </a:lnTo>
                  <a:lnTo>
                    <a:pt x="5551" y="207634"/>
                  </a:lnTo>
                  <a:lnTo>
                    <a:pt x="3337" y="203937"/>
                  </a:lnTo>
                  <a:lnTo>
                    <a:pt x="2599" y="200257"/>
                  </a:lnTo>
                  <a:lnTo>
                    <a:pt x="1122" y="196560"/>
                  </a:lnTo>
                  <a:lnTo>
                    <a:pt x="1122" y="192863"/>
                  </a:lnTo>
                  <a:lnTo>
                    <a:pt x="382" y="189183"/>
                  </a:lnTo>
                  <a:close/>
                  <a:moveTo>
                    <a:pt x="3337" y="189183"/>
                  </a:moveTo>
                  <a:lnTo>
                    <a:pt x="3337" y="189183"/>
                  </a:lnTo>
                  <a:lnTo>
                    <a:pt x="4074" y="192863"/>
                  </a:lnTo>
                  <a:lnTo>
                    <a:pt x="4074" y="192863"/>
                  </a:lnTo>
                  <a:lnTo>
                    <a:pt x="4812" y="196560"/>
                  </a:lnTo>
                  <a:lnTo>
                    <a:pt x="4074" y="195828"/>
                  </a:lnTo>
                  <a:lnTo>
                    <a:pt x="5551" y="199507"/>
                  </a:lnTo>
                  <a:lnTo>
                    <a:pt x="5551" y="199507"/>
                  </a:lnTo>
                  <a:lnTo>
                    <a:pt x="6289" y="203204"/>
                  </a:lnTo>
                  <a:lnTo>
                    <a:pt x="6289" y="203204"/>
                  </a:lnTo>
                  <a:lnTo>
                    <a:pt x="7766" y="206152"/>
                  </a:lnTo>
                  <a:lnTo>
                    <a:pt x="7766" y="206152"/>
                  </a:lnTo>
                  <a:lnTo>
                    <a:pt x="9981" y="209116"/>
                  </a:lnTo>
                  <a:lnTo>
                    <a:pt x="9981" y="209116"/>
                  </a:lnTo>
                  <a:lnTo>
                    <a:pt x="12195" y="212063"/>
                  </a:lnTo>
                  <a:lnTo>
                    <a:pt x="12195" y="212063"/>
                  </a:lnTo>
                  <a:lnTo>
                    <a:pt x="14410" y="214278"/>
                  </a:lnTo>
                  <a:lnTo>
                    <a:pt x="14410" y="214278"/>
                  </a:lnTo>
                  <a:lnTo>
                    <a:pt x="16625" y="216493"/>
                  </a:lnTo>
                  <a:lnTo>
                    <a:pt x="16625" y="216493"/>
                  </a:lnTo>
                  <a:lnTo>
                    <a:pt x="19577" y="218708"/>
                  </a:lnTo>
                  <a:lnTo>
                    <a:pt x="19577" y="218708"/>
                  </a:lnTo>
                  <a:lnTo>
                    <a:pt x="22530" y="220922"/>
                  </a:lnTo>
                  <a:lnTo>
                    <a:pt x="22530" y="220190"/>
                  </a:lnTo>
                  <a:lnTo>
                    <a:pt x="25484" y="222405"/>
                  </a:lnTo>
                  <a:lnTo>
                    <a:pt x="25484" y="222405"/>
                  </a:lnTo>
                  <a:lnTo>
                    <a:pt x="29174" y="223137"/>
                  </a:lnTo>
                  <a:lnTo>
                    <a:pt x="29174" y="223137"/>
                  </a:lnTo>
                  <a:lnTo>
                    <a:pt x="32128" y="223870"/>
                  </a:lnTo>
                  <a:lnTo>
                    <a:pt x="32128" y="223870"/>
                  </a:lnTo>
                  <a:lnTo>
                    <a:pt x="35820" y="224620"/>
                  </a:lnTo>
                  <a:lnTo>
                    <a:pt x="375415" y="224620"/>
                  </a:lnTo>
                  <a:lnTo>
                    <a:pt x="379105" y="223870"/>
                  </a:lnTo>
                  <a:lnTo>
                    <a:pt x="379105" y="223870"/>
                  </a:lnTo>
                  <a:lnTo>
                    <a:pt x="382797" y="223137"/>
                  </a:lnTo>
                  <a:lnTo>
                    <a:pt x="382797" y="223137"/>
                  </a:lnTo>
                  <a:lnTo>
                    <a:pt x="385750" y="222405"/>
                  </a:lnTo>
                  <a:lnTo>
                    <a:pt x="385750" y="222405"/>
                  </a:lnTo>
                  <a:lnTo>
                    <a:pt x="389442" y="220190"/>
                  </a:lnTo>
                  <a:lnTo>
                    <a:pt x="388704" y="220922"/>
                  </a:lnTo>
                  <a:lnTo>
                    <a:pt x="392394" y="218708"/>
                  </a:lnTo>
                  <a:lnTo>
                    <a:pt x="391656" y="218708"/>
                  </a:lnTo>
                  <a:lnTo>
                    <a:pt x="394610" y="216493"/>
                  </a:lnTo>
                  <a:lnTo>
                    <a:pt x="394610" y="216493"/>
                  </a:lnTo>
                  <a:lnTo>
                    <a:pt x="397563" y="214278"/>
                  </a:lnTo>
                  <a:lnTo>
                    <a:pt x="397563" y="214278"/>
                  </a:lnTo>
                  <a:lnTo>
                    <a:pt x="399778" y="212063"/>
                  </a:lnTo>
                  <a:lnTo>
                    <a:pt x="399778" y="212063"/>
                  </a:lnTo>
                  <a:lnTo>
                    <a:pt x="401992" y="209116"/>
                  </a:lnTo>
                  <a:lnTo>
                    <a:pt x="401992" y="209116"/>
                  </a:lnTo>
                  <a:lnTo>
                    <a:pt x="403469" y="206152"/>
                  </a:lnTo>
                  <a:lnTo>
                    <a:pt x="403469" y="206152"/>
                  </a:lnTo>
                  <a:lnTo>
                    <a:pt x="404945" y="203204"/>
                  </a:lnTo>
                  <a:lnTo>
                    <a:pt x="404945" y="203204"/>
                  </a:lnTo>
                  <a:lnTo>
                    <a:pt x="406422" y="199507"/>
                  </a:lnTo>
                  <a:lnTo>
                    <a:pt x="406422" y="199507"/>
                  </a:lnTo>
                  <a:lnTo>
                    <a:pt x="407160" y="195828"/>
                  </a:lnTo>
                  <a:lnTo>
                    <a:pt x="407160" y="196560"/>
                  </a:lnTo>
                  <a:lnTo>
                    <a:pt x="407899" y="192863"/>
                  </a:lnTo>
                  <a:lnTo>
                    <a:pt x="407899" y="189183"/>
                  </a:lnTo>
                  <a:lnTo>
                    <a:pt x="407899" y="38577"/>
                  </a:lnTo>
                  <a:lnTo>
                    <a:pt x="407899" y="39314"/>
                  </a:lnTo>
                  <a:lnTo>
                    <a:pt x="407899" y="34885"/>
                  </a:lnTo>
                  <a:lnTo>
                    <a:pt x="407899" y="35622"/>
                  </a:lnTo>
                  <a:lnTo>
                    <a:pt x="407160" y="31932"/>
                  </a:lnTo>
                  <a:lnTo>
                    <a:pt x="407160" y="31932"/>
                  </a:lnTo>
                  <a:lnTo>
                    <a:pt x="406422" y="28241"/>
                  </a:lnTo>
                  <a:lnTo>
                    <a:pt x="406422" y="28241"/>
                  </a:lnTo>
                  <a:lnTo>
                    <a:pt x="404945" y="24549"/>
                  </a:lnTo>
                  <a:lnTo>
                    <a:pt x="404945" y="25288"/>
                  </a:lnTo>
                  <a:lnTo>
                    <a:pt x="403469" y="21596"/>
                  </a:lnTo>
                  <a:lnTo>
                    <a:pt x="403469" y="21596"/>
                  </a:lnTo>
                  <a:lnTo>
                    <a:pt x="401992" y="18644"/>
                  </a:lnTo>
                  <a:lnTo>
                    <a:pt x="401992" y="18644"/>
                  </a:lnTo>
                  <a:lnTo>
                    <a:pt x="399778" y="15690"/>
                  </a:lnTo>
                  <a:lnTo>
                    <a:pt x="399778" y="16427"/>
                  </a:lnTo>
                  <a:lnTo>
                    <a:pt x="397563" y="13475"/>
                  </a:lnTo>
                  <a:lnTo>
                    <a:pt x="397563" y="13475"/>
                  </a:lnTo>
                  <a:lnTo>
                    <a:pt x="394610" y="11260"/>
                  </a:lnTo>
                  <a:lnTo>
                    <a:pt x="394610" y="11260"/>
                  </a:lnTo>
                  <a:lnTo>
                    <a:pt x="391656" y="9045"/>
                  </a:lnTo>
                  <a:lnTo>
                    <a:pt x="392394" y="9045"/>
                  </a:lnTo>
                  <a:lnTo>
                    <a:pt x="388704" y="7568"/>
                  </a:lnTo>
                  <a:lnTo>
                    <a:pt x="389442" y="7568"/>
                  </a:lnTo>
                  <a:lnTo>
                    <a:pt x="385750" y="6093"/>
                  </a:lnTo>
                  <a:lnTo>
                    <a:pt x="385750" y="6093"/>
                  </a:lnTo>
                  <a:lnTo>
                    <a:pt x="382797" y="4616"/>
                  </a:lnTo>
                  <a:lnTo>
                    <a:pt x="382797" y="4616"/>
                  </a:lnTo>
                  <a:lnTo>
                    <a:pt x="379105" y="3878"/>
                  </a:lnTo>
                  <a:lnTo>
                    <a:pt x="379105" y="3878"/>
                  </a:lnTo>
                  <a:lnTo>
                    <a:pt x="375415" y="3139"/>
                  </a:lnTo>
                  <a:lnTo>
                    <a:pt x="35820" y="3139"/>
                  </a:lnTo>
                  <a:lnTo>
                    <a:pt x="32128" y="3878"/>
                  </a:lnTo>
                  <a:lnTo>
                    <a:pt x="32128" y="3878"/>
                  </a:lnTo>
                  <a:lnTo>
                    <a:pt x="29174" y="4616"/>
                  </a:lnTo>
                  <a:lnTo>
                    <a:pt x="29174" y="4616"/>
                  </a:lnTo>
                  <a:lnTo>
                    <a:pt x="25484" y="6093"/>
                  </a:lnTo>
                  <a:lnTo>
                    <a:pt x="25484" y="6093"/>
                  </a:lnTo>
                  <a:lnTo>
                    <a:pt x="22530" y="7568"/>
                  </a:lnTo>
                  <a:lnTo>
                    <a:pt x="22530" y="7568"/>
                  </a:lnTo>
                  <a:lnTo>
                    <a:pt x="19577" y="9045"/>
                  </a:lnTo>
                  <a:lnTo>
                    <a:pt x="19577" y="9045"/>
                  </a:lnTo>
                  <a:lnTo>
                    <a:pt x="16625" y="11260"/>
                  </a:lnTo>
                  <a:lnTo>
                    <a:pt x="16625" y="11260"/>
                  </a:lnTo>
                  <a:lnTo>
                    <a:pt x="14410" y="13475"/>
                  </a:lnTo>
                  <a:lnTo>
                    <a:pt x="14410" y="13475"/>
                  </a:lnTo>
                  <a:lnTo>
                    <a:pt x="12195" y="16427"/>
                  </a:lnTo>
                  <a:lnTo>
                    <a:pt x="12195" y="15690"/>
                  </a:lnTo>
                  <a:lnTo>
                    <a:pt x="9981" y="18644"/>
                  </a:lnTo>
                  <a:lnTo>
                    <a:pt x="9981" y="18644"/>
                  </a:lnTo>
                  <a:lnTo>
                    <a:pt x="7766" y="21596"/>
                  </a:lnTo>
                  <a:lnTo>
                    <a:pt x="7766" y="21596"/>
                  </a:lnTo>
                  <a:lnTo>
                    <a:pt x="6289" y="25288"/>
                  </a:lnTo>
                  <a:lnTo>
                    <a:pt x="6289" y="24549"/>
                  </a:lnTo>
                  <a:lnTo>
                    <a:pt x="5551" y="28241"/>
                  </a:lnTo>
                  <a:lnTo>
                    <a:pt x="5551" y="28241"/>
                  </a:lnTo>
                  <a:lnTo>
                    <a:pt x="4074" y="31932"/>
                  </a:lnTo>
                  <a:lnTo>
                    <a:pt x="4812" y="31932"/>
                  </a:lnTo>
                  <a:lnTo>
                    <a:pt x="4074" y="35622"/>
                  </a:lnTo>
                  <a:lnTo>
                    <a:pt x="4074" y="34885"/>
                  </a:lnTo>
                  <a:lnTo>
                    <a:pt x="3337" y="39314"/>
                  </a:lnTo>
                  <a:lnTo>
                    <a:pt x="3337" y="38577"/>
                  </a:lnTo>
                </a:path>
              </a:pathLst>
            </a:custGeom>
            <a:solidFill>
              <a:srgbClr val="2E75B6"/>
            </a:solidFill>
            <a:ln w="7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4" name="TextBox 363">
              <a:extLst>
                <a:ext uri="{FF2B5EF4-FFF2-40B4-BE49-F238E27FC236}">
                  <a16:creationId xmlns:a16="http://schemas.microsoft.com/office/drawing/2014/main" id="{65992ED2-CACE-4901-AA07-D517BD587506}"/>
                </a:ext>
              </a:extLst>
            </p:cNvPr>
            <p:cNvSpPr txBox="1"/>
            <p:nvPr/>
          </p:nvSpPr>
          <p:spPr>
            <a:xfrm>
              <a:off x="8082161" y="3563564"/>
              <a:ext cx="238248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P</a:t>
              </a:r>
            </a:p>
          </p:txBody>
        </p:sp>
        <p:sp>
          <p:nvSpPr>
            <p:cNvPr id="365" name="TextBox 364">
              <a:extLst>
                <a:ext uri="{FF2B5EF4-FFF2-40B4-BE49-F238E27FC236}">
                  <a16:creationId xmlns:a16="http://schemas.microsoft.com/office/drawing/2014/main" id="{4889A24D-D8F2-4DC9-98EE-44BEC6F9659D}"/>
                </a:ext>
              </a:extLst>
            </p:cNvPr>
            <p:cNvSpPr txBox="1"/>
            <p:nvPr/>
          </p:nvSpPr>
          <p:spPr>
            <a:xfrm>
              <a:off x="8136792" y="3563564"/>
              <a:ext cx="213640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r</a:t>
              </a:r>
            </a:p>
          </p:txBody>
        </p:sp>
        <p:sp>
          <p:nvSpPr>
            <p:cNvPr id="366" name="TextBox 365">
              <a:extLst>
                <a:ext uri="{FF2B5EF4-FFF2-40B4-BE49-F238E27FC236}">
                  <a16:creationId xmlns:a16="http://schemas.microsoft.com/office/drawing/2014/main" id="{715C8658-9F82-4729-9C93-3A0EB2742512}"/>
                </a:ext>
              </a:extLst>
            </p:cNvPr>
            <p:cNvSpPr txBox="1"/>
            <p:nvPr/>
          </p:nvSpPr>
          <p:spPr>
            <a:xfrm>
              <a:off x="8169275" y="3563564"/>
              <a:ext cx="232096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o</a:t>
              </a:r>
            </a:p>
          </p:txBody>
        </p:sp>
        <p:sp>
          <p:nvSpPr>
            <p:cNvPr id="367" name="TextBox 366">
              <a:extLst>
                <a:ext uri="{FF2B5EF4-FFF2-40B4-BE49-F238E27FC236}">
                  <a16:creationId xmlns:a16="http://schemas.microsoft.com/office/drawing/2014/main" id="{2328053C-1525-47EE-9403-0AC2666E7633}"/>
                </a:ext>
              </a:extLst>
            </p:cNvPr>
            <p:cNvSpPr txBox="1"/>
            <p:nvPr/>
          </p:nvSpPr>
          <p:spPr>
            <a:xfrm>
              <a:off x="8218738" y="3563564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c</a:t>
              </a:r>
            </a:p>
          </p:txBody>
        </p:sp>
        <p:sp>
          <p:nvSpPr>
            <p:cNvPr id="368" name="TextBox 367">
              <a:extLst>
                <a:ext uri="{FF2B5EF4-FFF2-40B4-BE49-F238E27FC236}">
                  <a16:creationId xmlns:a16="http://schemas.microsoft.com/office/drawing/2014/main" id="{8D9BF718-2F2A-4F0A-B4DD-A38057DC3A7C}"/>
                </a:ext>
              </a:extLst>
            </p:cNvPr>
            <p:cNvSpPr txBox="1"/>
            <p:nvPr/>
          </p:nvSpPr>
          <p:spPr>
            <a:xfrm>
              <a:off x="8262295" y="3563564"/>
              <a:ext cx="207488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.</a:t>
              </a:r>
            </a:p>
          </p:txBody>
        </p:sp>
        <p:sp>
          <p:nvSpPr>
            <p:cNvPr id="369" name="TextBox 368">
              <a:extLst>
                <a:ext uri="{FF2B5EF4-FFF2-40B4-BE49-F238E27FC236}">
                  <a16:creationId xmlns:a16="http://schemas.microsoft.com/office/drawing/2014/main" id="{3976D0B7-B8F9-4B58-8C8F-248931ADAE34}"/>
                </a:ext>
              </a:extLst>
            </p:cNvPr>
            <p:cNvSpPr txBox="1"/>
            <p:nvPr/>
          </p:nvSpPr>
          <p:spPr>
            <a:xfrm>
              <a:off x="8286657" y="3563564"/>
              <a:ext cx="207488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 </a:t>
              </a:r>
            </a:p>
          </p:txBody>
        </p:sp>
        <p:sp>
          <p:nvSpPr>
            <p:cNvPr id="370" name="TextBox 369">
              <a:extLst>
                <a:ext uri="{FF2B5EF4-FFF2-40B4-BE49-F238E27FC236}">
                  <a16:creationId xmlns:a16="http://schemas.microsoft.com/office/drawing/2014/main" id="{90B5DEFE-E2D5-49F2-AB89-557499A89DD2}"/>
                </a:ext>
              </a:extLst>
            </p:cNvPr>
            <p:cNvSpPr txBox="1"/>
            <p:nvPr/>
          </p:nvSpPr>
          <p:spPr>
            <a:xfrm>
              <a:off x="8311758" y="3563564"/>
              <a:ext cx="232096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2</a:t>
              </a:r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2DE4AEB9-0DC6-4F6D-940E-CB8A3765D5E1}"/>
                </a:ext>
              </a:extLst>
            </p:cNvPr>
            <p:cNvSpPr/>
            <p:nvPr/>
          </p:nvSpPr>
          <p:spPr>
            <a:xfrm>
              <a:off x="8559701" y="3553176"/>
              <a:ext cx="407518" cy="224420"/>
            </a:xfrm>
            <a:custGeom>
              <a:avLst/>
              <a:gdLst>
                <a:gd name="connsiteX0" fmla="*/ 454 w 407518"/>
                <a:gd name="connsiteY0" fmla="*/ 37099 h 224420"/>
                <a:gd name="connsiteX1" fmla="*/ 38105 w 407518"/>
                <a:gd name="connsiteY1" fmla="*/ 186 h 224420"/>
                <a:gd name="connsiteX2" fmla="*/ 370321 w 407518"/>
                <a:gd name="connsiteY2" fmla="*/ 186 h 224420"/>
                <a:gd name="connsiteX3" fmla="*/ 407972 w 407518"/>
                <a:gd name="connsiteY3" fmla="*/ 37099 h 224420"/>
                <a:gd name="connsiteX4" fmla="*/ 407972 w 407518"/>
                <a:gd name="connsiteY4" fmla="*/ 187706 h 224420"/>
                <a:gd name="connsiteX5" fmla="*/ 370321 w 407518"/>
                <a:gd name="connsiteY5" fmla="*/ 224607 h 224420"/>
                <a:gd name="connsiteX6" fmla="*/ 38105 w 407518"/>
                <a:gd name="connsiteY6" fmla="*/ 224607 h 224420"/>
                <a:gd name="connsiteX7" fmla="*/ 454 w 407518"/>
                <a:gd name="connsiteY7" fmla="*/ 187706 h 224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07518" h="224420">
                  <a:moveTo>
                    <a:pt x="454" y="37099"/>
                  </a:moveTo>
                  <a:cubicBezTo>
                    <a:pt x="454" y="16427"/>
                    <a:pt x="17434" y="186"/>
                    <a:pt x="38105" y="186"/>
                  </a:cubicBezTo>
                  <a:lnTo>
                    <a:pt x="370321" y="186"/>
                  </a:lnTo>
                  <a:cubicBezTo>
                    <a:pt x="390987" y="186"/>
                    <a:pt x="407972" y="16427"/>
                    <a:pt x="407972" y="37099"/>
                  </a:cubicBezTo>
                  <a:lnTo>
                    <a:pt x="407972" y="187706"/>
                  </a:lnTo>
                  <a:cubicBezTo>
                    <a:pt x="407972" y="208372"/>
                    <a:pt x="390987" y="224607"/>
                    <a:pt x="370321" y="224607"/>
                  </a:cubicBezTo>
                  <a:lnTo>
                    <a:pt x="38105" y="224607"/>
                  </a:lnTo>
                  <a:cubicBezTo>
                    <a:pt x="17434" y="224607"/>
                    <a:pt x="454" y="208372"/>
                    <a:pt x="454" y="187706"/>
                  </a:cubicBezTo>
                </a:path>
              </a:pathLst>
            </a:custGeom>
            <a:solidFill>
              <a:srgbClr val="5B9BD5"/>
            </a:solidFill>
            <a:ln w="7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0C85BE04-11EA-4F2C-94F3-C81A9F24669B}"/>
                </a:ext>
              </a:extLst>
            </p:cNvPr>
            <p:cNvSpPr/>
            <p:nvPr/>
          </p:nvSpPr>
          <p:spPr>
            <a:xfrm>
              <a:off x="8558224" y="3551699"/>
              <a:ext cx="410460" cy="228112"/>
            </a:xfrm>
            <a:custGeom>
              <a:avLst/>
              <a:gdLst>
                <a:gd name="connsiteX0" fmla="*/ 454 w 410460"/>
                <a:gd name="connsiteY0" fmla="*/ 38577 h 228112"/>
                <a:gd name="connsiteX1" fmla="*/ 1193 w 410460"/>
                <a:gd name="connsiteY1" fmla="*/ 34885 h 228112"/>
                <a:gd name="connsiteX2" fmla="*/ 1931 w 410460"/>
                <a:gd name="connsiteY2" fmla="*/ 31193 h 228112"/>
                <a:gd name="connsiteX3" fmla="*/ 2669 w 410460"/>
                <a:gd name="connsiteY3" fmla="*/ 27503 h 228112"/>
                <a:gd name="connsiteX4" fmla="*/ 4146 w 410460"/>
                <a:gd name="connsiteY4" fmla="*/ 23811 h 228112"/>
                <a:gd name="connsiteX5" fmla="*/ 5623 w 410460"/>
                <a:gd name="connsiteY5" fmla="*/ 20119 h 228112"/>
                <a:gd name="connsiteX6" fmla="*/ 7098 w 410460"/>
                <a:gd name="connsiteY6" fmla="*/ 17167 h 228112"/>
                <a:gd name="connsiteX7" fmla="*/ 10052 w 410460"/>
                <a:gd name="connsiteY7" fmla="*/ 14214 h 228112"/>
                <a:gd name="connsiteX8" fmla="*/ 12267 w 410460"/>
                <a:gd name="connsiteY8" fmla="*/ 11260 h 228112"/>
                <a:gd name="connsiteX9" fmla="*/ 15220 w 410460"/>
                <a:gd name="connsiteY9" fmla="*/ 9045 h 228112"/>
                <a:gd name="connsiteX10" fmla="*/ 18172 w 410460"/>
                <a:gd name="connsiteY10" fmla="*/ 6831 h 228112"/>
                <a:gd name="connsiteX11" fmla="*/ 21126 w 410460"/>
                <a:gd name="connsiteY11" fmla="*/ 4616 h 228112"/>
                <a:gd name="connsiteX12" fmla="*/ 24816 w 410460"/>
                <a:gd name="connsiteY12" fmla="*/ 3141 h 228112"/>
                <a:gd name="connsiteX13" fmla="*/ 28508 w 410460"/>
                <a:gd name="connsiteY13" fmla="*/ 1663 h 228112"/>
                <a:gd name="connsiteX14" fmla="*/ 32200 w 410460"/>
                <a:gd name="connsiteY14" fmla="*/ 926 h 228112"/>
                <a:gd name="connsiteX15" fmla="*/ 35890 w 410460"/>
                <a:gd name="connsiteY15" fmla="*/ 186 h 228112"/>
                <a:gd name="connsiteX16" fmla="*/ 376228 w 410460"/>
                <a:gd name="connsiteY16" fmla="*/ 186 h 228112"/>
                <a:gd name="connsiteX17" fmla="*/ 379908 w 410460"/>
                <a:gd name="connsiteY17" fmla="*/ 926 h 228112"/>
                <a:gd name="connsiteX18" fmla="*/ 383605 w 410460"/>
                <a:gd name="connsiteY18" fmla="*/ 1663 h 228112"/>
                <a:gd name="connsiteX19" fmla="*/ 387302 w 410460"/>
                <a:gd name="connsiteY19" fmla="*/ 3141 h 228112"/>
                <a:gd name="connsiteX20" fmla="*/ 390982 w 410460"/>
                <a:gd name="connsiteY20" fmla="*/ 4616 h 228112"/>
                <a:gd name="connsiteX21" fmla="*/ 393946 w 410460"/>
                <a:gd name="connsiteY21" fmla="*/ 6831 h 228112"/>
                <a:gd name="connsiteX22" fmla="*/ 396893 w 410460"/>
                <a:gd name="connsiteY22" fmla="*/ 9045 h 228112"/>
                <a:gd name="connsiteX23" fmla="*/ 399841 w 410460"/>
                <a:gd name="connsiteY23" fmla="*/ 11260 h 228112"/>
                <a:gd name="connsiteX24" fmla="*/ 402055 w 410460"/>
                <a:gd name="connsiteY24" fmla="*/ 14214 h 228112"/>
                <a:gd name="connsiteX25" fmla="*/ 404270 w 410460"/>
                <a:gd name="connsiteY25" fmla="*/ 17167 h 228112"/>
                <a:gd name="connsiteX26" fmla="*/ 406485 w 410460"/>
                <a:gd name="connsiteY26" fmla="*/ 20119 h 228112"/>
                <a:gd name="connsiteX27" fmla="*/ 407967 w 410460"/>
                <a:gd name="connsiteY27" fmla="*/ 23811 h 228112"/>
                <a:gd name="connsiteX28" fmla="*/ 409450 w 410460"/>
                <a:gd name="connsiteY28" fmla="*/ 27503 h 228112"/>
                <a:gd name="connsiteX29" fmla="*/ 410182 w 410460"/>
                <a:gd name="connsiteY29" fmla="*/ 31193 h 228112"/>
                <a:gd name="connsiteX30" fmla="*/ 410914 w 410460"/>
                <a:gd name="connsiteY30" fmla="*/ 34885 h 228112"/>
                <a:gd name="connsiteX31" fmla="*/ 410914 w 410460"/>
                <a:gd name="connsiteY31" fmla="*/ 192863 h 228112"/>
                <a:gd name="connsiteX32" fmla="*/ 410182 w 410460"/>
                <a:gd name="connsiteY32" fmla="*/ 196560 h 228112"/>
                <a:gd name="connsiteX33" fmla="*/ 409450 w 410460"/>
                <a:gd name="connsiteY33" fmla="*/ 200257 h 228112"/>
                <a:gd name="connsiteX34" fmla="*/ 407967 w 410460"/>
                <a:gd name="connsiteY34" fmla="*/ 203937 h 228112"/>
                <a:gd name="connsiteX35" fmla="*/ 406485 w 410460"/>
                <a:gd name="connsiteY35" fmla="*/ 207634 h 228112"/>
                <a:gd name="connsiteX36" fmla="*/ 404270 w 410460"/>
                <a:gd name="connsiteY36" fmla="*/ 210581 h 228112"/>
                <a:gd name="connsiteX37" fmla="*/ 402055 w 410460"/>
                <a:gd name="connsiteY37" fmla="*/ 213546 h 228112"/>
                <a:gd name="connsiteX38" fmla="*/ 399841 w 410460"/>
                <a:gd name="connsiteY38" fmla="*/ 216493 h 228112"/>
                <a:gd name="connsiteX39" fmla="*/ 396893 w 410460"/>
                <a:gd name="connsiteY39" fmla="*/ 218708 h 228112"/>
                <a:gd name="connsiteX40" fmla="*/ 393946 w 410460"/>
                <a:gd name="connsiteY40" fmla="*/ 221655 h 228112"/>
                <a:gd name="connsiteX41" fmla="*/ 390982 w 410460"/>
                <a:gd name="connsiteY41" fmla="*/ 223137 h 228112"/>
                <a:gd name="connsiteX42" fmla="*/ 387302 w 410460"/>
                <a:gd name="connsiteY42" fmla="*/ 224620 h 228112"/>
                <a:gd name="connsiteX43" fmla="*/ 383605 w 410460"/>
                <a:gd name="connsiteY43" fmla="*/ 226102 h 228112"/>
                <a:gd name="connsiteX44" fmla="*/ 379908 w 410460"/>
                <a:gd name="connsiteY44" fmla="*/ 226834 h 228112"/>
                <a:gd name="connsiteX45" fmla="*/ 376228 w 410460"/>
                <a:gd name="connsiteY45" fmla="*/ 227567 h 228112"/>
                <a:gd name="connsiteX46" fmla="*/ 371799 w 410460"/>
                <a:gd name="connsiteY46" fmla="*/ 228299 h 228112"/>
                <a:gd name="connsiteX47" fmla="*/ 39582 w 410460"/>
                <a:gd name="connsiteY47" fmla="*/ 228299 h 228112"/>
                <a:gd name="connsiteX48" fmla="*/ 35890 w 410460"/>
                <a:gd name="connsiteY48" fmla="*/ 227567 h 228112"/>
                <a:gd name="connsiteX49" fmla="*/ 32200 w 410460"/>
                <a:gd name="connsiteY49" fmla="*/ 226834 h 228112"/>
                <a:gd name="connsiteX50" fmla="*/ 28508 w 410460"/>
                <a:gd name="connsiteY50" fmla="*/ 226102 h 228112"/>
                <a:gd name="connsiteX51" fmla="*/ 24816 w 410460"/>
                <a:gd name="connsiteY51" fmla="*/ 224620 h 228112"/>
                <a:gd name="connsiteX52" fmla="*/ 21126 w 410460"/>
                <a:gd name="connsiteY52" fmla="*/ 223137 h 228112"/>
                <a:gd name="connsiteX53" fmla="*/ 18172 w 410460"/>
                <a:gd name="connsiteY53" fmla="*/ 221655 h 228112"/>
                <a:gd name="connsiteX54" fmla="*/ 15220 w 410460"/>
                <a:gd name="connsiteY54" fmla="*/ 218708 h 228112"/>
                <a:gd name="connsiteX55" fmla="*/ 12267 w 410460"/>
                <a:gd name="connsiteY55" fmla="*/ 216493 h 228112"/>
                <a:gd name="connsiteX56" fmla="*/ 10052 w 410460"/>
                <a:gd name="connsiteY56" fmla="*/ 213546 h 228112"/>
                <a:gd name="connsiteX57" fmla="*/ 7098 w 410460"/>
                <a:gd name="connsiteY57" fmla="*/ 210581 h 228112"/>
                <a:gd name="connsiteX58" fmla="*/ 5623 w 410460"/>
                <a:gd name="connsiteY58" fmla="*/ 207634 h 228112"/>
                <a:gd name="connsiteX59" fmla="*/ 4146 w 410460"/>
                <a:gd name="connsiteY59" fmla="*/ 203937 h 228112"/>
                <a:gd name="connsiteX60" fmla="*/ 2669 w 410460"/>
                <a:gd name="connsiteY60" fmla="*/ 200257 h 228112"/>
                <a:gd name="connsiteX61" fmla="*/ 1931 w 410460"/>
                <a:gd name="connsiteY61" fmla="*/ 196560 h 228112"/>
                <a:gd name="connsiteX62" fmla="*/ 1193 w 410460"/>
                <a:gd name="connsiteY62" fmla="*/ 192863 h 228112"/>
                <a:gd name="connsiteX63" fmla="*/ 454 w 410460"/>
                <a:gd name="connsiteY63" fmla="*/ 189183 h 228112"/>
                <a:gd name="connsiteX64" fmla="*/ 4146 w 410460"/>
                <a:gd name="connsiteY64" fmla="*/ 189183 h 228112"/>
                <a:gd name="connsiteX65" fmla="*/ 4146 w 410460"/>
                <a:gd name="connsiteY65" fmla="*/ 192863 h 228112"/>
                <a:gd name="connsiteX66" fmla="*/ 4146 w 410460"/>
                <a:gd name="connsiteY66" fmla="*/ 192863 h 228112"/>
                <a:gd name="connsiteX67" fmla="*/ 4884 w 410460"/>
                <a:gd name="connsiteY67" fmla="*/ 196560 h 228112"/>
                <a:gd name="connsiteX68" fmla="*/ 4884 w 410460"/>
                <a:gd name="connsiteY68" fmla="*/ 195828 h 228112"/>
                <a:gd name="connsiteX69" fmla="*/ 5623 w 410460"/>
                <a:gd name="connsiteY69" fmla="*/ 199507 h 228112"/>
                <a:gd name="connsiteX70" fmla="*/ 5623 w 410460"/>
                <a:gd name="connsiteY70" fmla="*/ 199507 h 228112"/>
                <a:gd name="connsiteX71" fmla="*/ 6361 w 410460"/>
                <a:gd name="connsiteY71" fmla="*/ 203204 h 228112"/>
                <a:gd name="connsiteX72" fmla="*/ 6361 w 410460"/>
                <a:gd name="connsiteY72" fmla="*/ 203204 h 228112"/>
                <a:gd name="connsiteX73" fmla="*/ 8575 w 410460"/>
                <a:gd name="connsiteY73" fmla="*/ 206152 h 228112"/>
                <a:gd name="connsiteX74" fmla="*/ 7838 w 410460"/>
                <a:gd name="connsiteY74" fmla="*/ 206152 h 228112"/>
                <a:gd name="connsiteX75" fmla="*/ 10052 w 410460"/>
                <a:gd name="connsiteY75" fmla="*/ 209116 h 228112"/>
                <a:gd name="connsiteX76" fmla="*/ 10052 w 410460"/>
                <a:gd name="connsiteY76" fmla="*/ 209116 h 228112"/>
                <a:gd name="connsiteX77" fmla="*/ 12267 w 410460"/>
                <a:gd name="connsiteY77" fmla="*/ 212063 h 228112"/>
                <a:gd name="connsiteX78" fmla="*/ 12267 w 410460"/>
                <a:gd name="connsiteY78" fmla="*/ 212063 h 228112"/>
                <a:gd name="connsiteX79" fmla="*/ 14482 w 410460"/>
                <a:gd name="connsiteY79" fmla="*/ 214278 h 228112"/>
                <a:gd name="connsiteX80" fmla="*/ 14482 w 410460"/>
                <a:gd name="connsiteY80" fmla="*/ 214278 h 228112"/>
                <a:gd name="connsiteX81" fmla="*/ 16697 w 410460"/>
                <a:gd name="connsiteY81" fmla="*/ 216493 h 228112"/>
                <a:gd name="connsiteX82" fmla="*/ 16697 w 410460"/>
                <a:gd name="connsiteY82" fmla="*/ 216493 h 228112"/>
                <a:gd name="connsiteX83" fmla="*/ 19649 w 410460"/>
                <a:gd name="connsiteY83" fmla="*/ 218708 h 228112"/>
                <a:gd name="connsiteX84" fmla="*/ 19649 w 410460"/>
                <a:gd name="connsiteY84" fmla="*/ 218708 h 228112"/>
                <a:gd name="connsiteX85" fmla="*/ 22602 w 410460"/>
                <a:gd name="connsiteY85" fmla="*/ 220922 h 228112"/>
                <a:gd name="connsiteX86" fmla="*/ 22602 w 410460"/>
                <a:gd name="connsiteY86" fmla="*/ 220190 h 228112"/>
                <a:gd name="connsiteX87" fmla="*/ 25556 w 410460"/>
                <a:gd name="connsiteY87" fmla="*/ 222405 h 228112"/>
                <a:gd name="connsiteX88" fmla="*/ 25556 w 410460"/>
                <a:gd name="connsiteY88" fmla="*/ 222405 h 228112"/>
                <a:gd name="connsiteX89" fmla="*/ 29246 w 410460"/>
                <a:gd name="connsiteY89" fmla="*/ 223137 h 228112"/>
                <a:gd name="connsiteX90" fmla="*/ 29246 w 410460"/>
                <a:gd name="connsiteY90" fmla="*/ 223137 h 228112"/>
                <a:gd name="connsiteX91" fmla="*/ 32938 w 410460"/>
                <a:gd name="connsiteY91" fmla="*/ 223870 h 228112"/>
                <a:gd name="connsiteX92" fmla="*/ 32200 w 410460"/>
                <a:gd name="connsiteY92" fmla="*/ 223870 h 228112"/>
                <a:gd name="connsiteX93" fmla="*/ 35890 w 410460"/>
                <a:gd name="connsiteY93" fmla="*/ 224620 h 228112"/>
                <a:gd name="connsiteX94" fmla="*/ 376228 w 410460"/>
                <a:gd name="connsiteY94" fmla="*/ 224620 h 228112"/>
                <a:gd name="connsiteX95" fmla="*/ 375496 w 410460"/>
                <a:gd name="connsiteY95" fmla="*/ 224620 h 228112"/>
                <a:gd name="connsiteX96" fmla="*/ 379175 w 410460"/>
                <a:gd name="connsiteY96" fmla="*/ 223870 h 228112"/>
                <a:gd name="connsiteX97" fmla="*/ 379175 w 410460"/>
                <a:gd name="connsiteY97" fmla="*/ 223870 h 228112"/>
                <a:gd name="connsiteX98" fmla="*/ 382872 w 410460"/>
                <a:gd name="connsiteY98" fmla="*/ 223137 h 228112"/>
                <a:gd name="connsiteX99" fmla="*/ 382872 w 410460"/>
                <a:gd name="connsiteY99" fmla="*/ 223137 h 228112"/>
                <a:gd name="connsiteX100" fmla="*/ 385820 w 410460"/>
                <a:gd name="connsiteY100" fmla="*/ 222405 h 228112"/>
                <a:gd name="connsiteX101" fmla="*/ 385820 w 410460"/>
                <a:gd name="connsiteY101" fmla="*/ 222405 h 228112"/>
                <a:gd name="connsiteX102" fmla="*/ 389517 w 410460"/>
                <a:gd name="connsiteY102" fmla="*/ 220190 h 228112"/>
                <a:gd name="connsiteX103" fmla="*/ 389517 w 410460"/>
                <a:gd name="connsiteY103" fmla="*/ 220922 h 228112"/>
                <a:gd name="connsiteX104" fmla="*/ 392464 w 410460"/>
                <a:gd name="connsiteY104" fmla="*/ 218708 h 228112"/>
                <a:gd name="connsiteX105" fmla="*/ 392464 w 410460"/>
                <a:gd name="connsiteY105" fmla="*/ 218708 h 228112"/>
                <a:gd name="connsiteX106" fmla="*/ 394679 w 410460"/>
                <a:gd name="connsiteY106" fmla="*/ 216493 h 228112"/>
                <a:gd name="connsiteX107" fmla="*/ 394679 w 410460"/>
                <a:gd name="connsiteY107" fmla="*/ 216493 h 228112"/>
                <a:gd name="connsiteX108" fmla="*/ 397643 w 410460"/>
                <a:gd name="connsiteY108" fmla="*/ 214278 h 228112"/>
                <a:gd name="connsiteX109" fmla="*/ 397643 w 410460"/>
                <a:gd name="connsiteY109" fmla="*/ 214278 h 228112"/>
                <a:gd name="connsiteX110" fmla="*/ 399858 w 410460"/>
                <a:gd name="connsiteY110" fmla="*/ 212063 h 228112"/>
                <a:gd name="connsiteX111" fmla="*/ 399858 w 410460"/>
                <a:gd name="connsiteY111" fmla="*/ 212063 h 228112"/>
                <a:gd name="connsiteX112" fmla="*/ 402073 w 410460"/>
                <a:gd name="connsiteY112" fmla="*/ 209116 h 228112"/>
                <a:gd name="connsiteX113" fmla="*/ 402073 w 410460"/>
                <a:gd name="connsiteY113" fmla="*/ 209116 h 228112"/>
                <a:gd name="connsiteX114" fmla="*/ 403538 w 410460"/>
                <a:gd name="connsiteY114" fmla="*/ 206152 h 228112"/>
                <a:gd name="connsiteX115" fmla="*/ 403538 w 410460"/>
                <a:gd name="connsiteY115" fmla="*/ 206152 h 228112"/>
                <a:gd name="connsiteX116" fmla="*/ 405020 w 410460"/>
                <a:gd name="connsiteY116" fmla="*/ 203204 h 228112"/>
                <a:gd name="connsiteX117" fmla="*/ 405020 w 410460"/>
                <a:gd name="connsiteY117" fmla="*/ 203204 h 228112"/>
                <a:gd name="connsiteX118" fmla="*/ 406502 w 410460"/>
                <a:gd name="connsiteY118" fmla="*/ 199507 h 228112"/>
                <a:gd name="connsiteX119" fmla="*/ 406502 w 410460"/>
                <a:gd name="connsiteY119" fmla="*/ 199507 h 228112"/>
                <a:gd name="connsiteX120" fmla="*/ 407235 w 410460"/>
                <a:gd name="connsiteY120" fmla="*/ 195828 h 228112"/>
                <a:gd name="connsiteX121" fmla="*/ 407235 w 410460"/>
                <a:gd name="connsiteY121" fmla="*/ 196560 h 228112"/>
                <a:gd name="connsiteX122" fmla="*/ 407967 w 410460"/>
                <a:gd name="connsiteY122" fmla="*/ 192863 h 228112"/>
                <a:gd name="connsiteX123" fmla="*/ 407967 w 410460"/>
                <a:gd name="connsiteY123" fmla="*/ 189183 h 228112"/>
                <a:gd name="connsiteX124" fmla="*/ 407967 w 410460"/>
                <a:gd name="connsiteY124" fmla="*/ 38577 h 228112"/>
                <a:gd name="connsiteX125" fmla="*/ 407967 w 410460"/>
                <a:gd name="connsiteY125" fmla="*/ 39314 h 228112"/>
                <a:gd name="connsiteX126" fmla="*/ 407967 w 410460"/>
                <a:gd name="connsiteY126" fmla="*/ 34885 h 228112"/>
                <a:gd name="connsiteX127" fmla="*/ 407967 w 410460"/>
                <a:gd name="connsiteY127" fmla="*/ 35622 h 228112"/>
                <a:gd name="connsiteX128" fmla="*/ 407235 w 410460"/>
                <a:gd name="connsiteY128" fmla="*/ 31932 h 228112"/>
                <a:gd name="connsiteX129" fmla="*/ 407235 w 410460"/>
                <a:gd name="connsiteY129" fmla="*/ 31932 h 228112"/>
                <a:gd name="connsiteX130" fmla="*/ 406502 w 410460"/>
                <a:gd name="connsiteY130" fmla="*/ 28241 h 228112"/>
                <a:gd name="connsiteX131" fmla="*/ 406502 w 410460"/>
                <a:gd name="connsiteY131" fmla="*/ 28241 h 228112"/>
                <a:gd name="connsiteX132" fmla="*/ 405020 w 410460"/>
                <a:gd name="connsiteY132" fmla="*/ 24549 h 228112"/>
                <a:gd name="connsiteX133" fmla="*/ 405020 w 410460"/>
                <a:gd name="connsiteY133" fmla="*/ 25288 h 228112"/>
                <a:gd name="connsiteX134" fmla="*/ 403538 w 410460"/>
                <a:gd name="connsiteY134" fmla="*/ 21596 h 228112"/>
                <a:gd name="connsiteX135" fmla="*/ 403538 w 410460"/>
                <a:gd name="connsiteY135" fmla="*/ 21596 h 228112"/>
                <a:gd name="connsiteX136" fmla="*/ 402073 w 410460"/>
                <a:gd name="connsiteY136" fmla="*/ 18644 h 228112"/>
                <a:gd name="connsiteX137" fmla="*/ 402073 w 410460"/>
                <a:gd name="connsiteY137" fmla="*/ 18644 h 228112"/>
                <a:gd name="connsiteX138" fmla="*/ 399858 w 410460"/>
                <a:gd name="connsiteY138" fmla="*/ 15690 h 228112"/>
                <a:gd name="connsiteX139" fmla="*/ 399858 w 410460"/>
                <a:gd name="connsiteY139" fmla="*/ 16427 h 228112"/>
                <a:gd name="connsiteX140" fmla="*/ 397643 w 410460"/>
                <a:gd name="connsiteY140" fmla="*/ 13475 h 228112"/>
                <a:gd name="connsiteX141" fmla="*/ 397643 w 410460"/>
                <a:gd name="connsiteY141" fmla="*/ 13475 h 228112"/>
                <a:gd name="connsiteX142" fmla="*/ 394679 w 410460"/>
                <a:gd name="connsiteY142" fmla="*/ 11260 h 228112"/>
                <a:gd name="connsiteX143" fmla="*/ 394679 w 410460"/>
                <a:gd name="connsiteY143" fmla="*/ 11260 h 228112"/>
                <a:gd name="connsiteX144" fmla="*/ 392464 w 410460"/>
                <a:gd name="connsiteY144" fmla="*/ 9045 h 228112"/>
                <a:gd name="connsiteX145" fmla="*/ 392464 w 410460"/>
                <a:gd name="connsiteY145" fmla="*/ 9045 h 228112"/>
                <a:gd name="connsiteX146" fmla="*/ 389517 w 410460"/>
                <a:gd name="connsiteY146" fmla="*/ 7568 h 228112"/>
                <a:gd name="connsiteX147" fmla="*/ 389517 w 410460"/>
                <a:gd name="connsiteY147" fmla="*/ 7568 h 228112"/>
                <a:gd name="connsiteX148" fmla="*/ 385820 w 410460"/>
                <a:gd name="connsiteY148" fmla="*/ 6093 h 228112"/>
                <a:gd name="connsiteX149" fmla="*/ 385820 w 410460"/>
                <a:gd name="connsiteY149" fmla="*/ 6093 h 228112"/>
                <a:gd name="connsiteX150" fmla="*/ 382872 w 410460"/>
                <a:gd name="connsiteY150" fmla="*/ 4616 h 228112"/>
                <a:gd name="connsiteX151" fmla="*/ 382872 w 410460"/>
                <a:gd name="connsiteY151" fmla="*/ 4616 h 228112"/>
                <a:gd name="connsiteX152" fmla="*/ 379175 w 410460"/>
                <a:gd name="connsiteY152" fmla="*/ 3878 h 228112"/>
                <a:gd name="connsiteX153" fmla="*/ 379175 w 410460"/>
                <a:gd name="connsiteY153" fmla="*/ 3878 h 228112"/>
                <a:gd name="connsiteX154" fmla="*/ 375496 w 410460"/>
                <a:gd name="connsiteY154" fmla="*/ 3139 h 228112"/>
                <a:gd name="connsiteX155" fmla="*/ 376228 w 410460"/>
                <a:gd name="connsiteY155" fmla="*/ 3139 h 228112"/>
                <a:gd name="connsiteX156" fmla="*/ 35890 w 410460"/>
                <a:gd name="connsiteY156" fmla="*/ 3139 h 228112"/>
                <a:gd name="connsiteX157" fmla="*/ 32200 w 410460"/>
                <a:gd name="connsiteY157" fmla="*/ 3878 h 228112"/>
                <a:gd name="connsiteX158" fmla="*/ 32938 w 410460"/>
                <a:gd name="connsiteY158" fmla="*/ 3878 h 228112"/>
                <a:gd name="connsiteX159" fmla="*/ 29246 w 410460"/>
                <a:gd name="connsiteY159" fmla="*/ 4616 h 228112"/>
                <a:gd name="connsiteX160" fmla="*/ 29246 w 410460"/>
                <a:gd name="connsiteY160" fmla="*/ 4616 h 228112"/>
                <a:gd name="connsiteX161" fmla="*/ 25556 w 410460"/>
                <a:gd name="connsiteY161" fmla="*/ 6093 h 228112"/>
                <a:gd name="connsiteX162" fmla="*/ 25556 w 410460"/>
                <a:gd name="connsiteY162" fmla="*/ 6093 h 228112"/>
                <a:gd name="connsiteX163" fmla="*/ 22602 w 410460"/>
                <a:gd name="connsiteY163" fmla="*/ 7568 h 228112"/>
                <a:gd name="connsiteX164" fmla="*/ 22602 w 410460"/>
                <a:gd name="connsiteY164" fmla="*/ 7568 h 228112"/>
                <a:gd name="connsiteX165" fmla="*/ 19649 w 410460"/>
                <a:gd name="connsiteY165" fmla="*/ 9045 h 228112"/>
                <a:gd name="connsiteX166" fmla="*/ 19649 w 410460"/>
                <a:gd name="connsiteY166" fmla="*/ 9045 h 228112"/>
                <a:gd name="connsiteX167" fmla="*/ 16697 w 410460"/>
                <a:gd name="connsiteY167" fmla="*/ 11260 h 228112"/>
                <a:gd name="connsiteX168" fmla="*/ 16697 w 410460"/>
                <a:gd name="connsiteY168" fmla="*/ 11260 h 228112"/>
                <a:gd name="connsiteX169" fmla="*/ 14482 w 410460"/>
                <a:gd name="connsiteY169" fmla="*/ 13475 h 228112"/>
                <a:gd name="connsiteX170" fmla="*/ 14482 w 410460"/>
                <a:gd name="connsiteY170" fmla="*/ 13475 h 228112"/>
                <a:gd name="connsiteX171" fmla="*/ 12267 w 410460"/>
                <a:gd name="connsiteY171" fmla="*/ 16427 h 228112"/>
                <a:gd name="connsiteX172" fmla="*/ 12267 w 410460"/>
                <a:gd name="connsiteY172" fmla="*/ 15690 h 228112"/>
                <a:gd name="connsiteX173" fmla="*/ 10052 w 410460"/>
                <a:gd name="connsiteY173" fmla="*/ 18644 h 228112"/>
                <a:gd name="connsiteX174" fmla="*/ 10052 w 410460"/>
                <a:gd name="connsiteY174" fmla="*/ 18644 h 228112"/>
                <a:gd name="connsiteX175" fmla="*/ 7838 w 410460"/>
                <a:gd name="connsiteY175" fmla="*/ 21596 h 228112"/>
                <a:gd name="connsiteX176" fmla="*/ 8575 w 410460"/>
                <a:gd name="connsiteY176" fmla="*/ 21596 h 228112"/>
                <a:gd name="connsiteX177" fmla="*/ 6361 w 410460"/>
                <a:gd name="connsiteY177" fmla="*/ 25288 h 228112"/>
                <a:gd name="connsiteX178" fmla="*/ 6361 w 410460"/>
                <a:gd name="connsiteY178" fmla="*/ 24549 h 228112"/>
                <a:gd name="connsiteX179" fmla="*/ 5623 w 410460"/>
                <a:gd name="connsiteY179" fmla="*/ 28241 h 228112"/>
                <a:gd name="connsiteX180" fmla="*/ 5623 w 410460"/>
                <a:gd name="connsiteY180" fmla="*/ 28241 h 228112"/>
                <a:gd name="connsiteX181" fmla="*/ 4884 w 410460"/>
                <a:gd name="connsiteY181" fmla="*/ 31932 h 228112"/>
                <a:gd name="connsiteX182" fmla="*/ 4884 w 410460"/>
                <a:gd name="connsiteY182" fmla="*/ 31932 h 228112"/>
                <a:gd name="connsiteX183" fmla="*/ 4146 w 410460"/>
                <a:gd name="connsiteY183" fmla="*/ 35622 h 228112"/>
                <a:gd name="connsiteX184" fmla="*/ 4146 w 410460"/>
                <a:gd name="connsiteY184" fmla="*/ 34885 h 228112"/>
                <a:gd name="connsiteX185" fmla="*/ 4146 w 410460"/>
                <a:gd name="connsiteY185" fmla="*/ 39314 h 228112"/>
                <a:gd name="connsiteX186" fmla="*/ 4146 w 410460"/>
                <a:gd name="connsiteY186" fmla="*/ 38577 h 22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</a:cxnLst>
              <a:rect l="l" t="t" r="r" b="b"/>
              <a:pathLst>
                <a:path w="410460" h="228112">
                  <a:moveTo>
                    <a:pt x="454" y="38577"/>
                  </a:moveTo>
                  <a:lnTo>
                    <a:pt x="1193" y="34885"/>
                  </a:lnTo>
                  <a:lnTo>
                    <a:pt x="1931" y="31193"/>
                  </a:lnTo>
                  <a:lnTo>
                    <a:pt x="2669" y="27503"/>
                  </a:lnTo>
                  <a:lnTo>
                    <a:pt x="4146" y="23811"/>
                  </a:lnTo>
                  <a:lnTo>
                    <a:pt x="5623" y="20119"/>
                  </a:lnTo>
                  <a:lnTo>
                    <a:pt x="7098" y="17167"/>
                  </a:lnTo>
                  <a:lnTo>
                    <a:pt x="10052" y="14214"/>
                  </a:lnTo>
                  <a:lnTo>
                    <a:pt x="12267" y="11260"/>
                  </a:lnTo>
                  <a:lnTo>
                    <a:pt x="15220" y="9045"/>
                  </a:lnTo>
                  <a:lnTo>
                    <a:pt x="18172" y="6831"/>
                  </a:lnTo>
                  <a:lnTo>
                    <a:pt x="21126" y="4616"/>
                  </a:lnTo>
                  <a:lnTo>
                    <a:pt x="24816" y="3141"/>
                  </a:lnTo>
                  <a:lnTo>
                    <a:pt x="28508" y="1663"/>
                  </a:lnTo>
                  <a:lnTo>
                    <a:pt x="32200" y="926"/>
                  </a:lnTo>
                  <a:lnTo>
                    <a:pt x="35890" y="186"/>
                  </a:lnTo>
                  <a:lnTo>
                    <a:pt x="376228" y="186"/>
                  </a:lnTo>
                  <a:lnTo>
                    <a:pt x="379908" y="926"/>
                  </a:lnTo>
                  <a:lnTo>
                    <a:pt x="383605" y="1663"/>
                  </a:lnTo>
                  <a:lnTo>
                    <a:pt x="387302" y="3141"/>
                  </a:lnTo>
                  <a:lnTo>
                    <a:pt x="390982" y="4616"/>
                  </a:lnTo>
                  <a:lnTo>
                    <a:pt x="393946" y="6831"/>
                  </a:lnTo>
                  <a:lnTo>
                    <a:pt x="396893" y="9045"/>
                  </a:lnTo>
                  <a:lnTo>
                    <a:pt x="399841" y="11260"/>
                  </a:lnTo>
                  <a:lnTo>
                    <a:pt x="402055" y="14214"/>
                  </a:lnTo>
                  <a:lnTo>
                    <a:pt x="404270" y="17167"/>
                  </a:lnTo>
                  <a:lnTo>
                    <a:pt x="406485" y="20119"/>
                  </a:lnTo>
                  <a:lnTo>
                    <a:pt x="407967" y="23811"/>
                  </a:lnTo>
                  <a:lnTo>
                    <a:pt x="409450" y="27503"/>
                  </a:lnTo>
                  <a:lnTo>
                    <a:pt x="410182" y="31193"/>
                  </a:lnTo>
                  <a:lnTo>
                    <a:pt x="410914" y="34885"/>
                  </a:lnTo>
                  <a:lnTo>
                    <a:pt x="410914" y="192863"/>
                  </a:lnTo>
                  <a:lnTo>
                    <a:pt x="410182" y="196560"/>
                  </a:lnTo>
                  <a:lnTo>
                    <a:pt x="409450" y="200257"/>
                  </a:lnTo>
                  <a:lnTo>
                    <a:pt x="407967" y="203937"/>
                  </a:lnTo>
                  <a:lnTo>
                    <a:pt x="406485" y="207634"/>
                  </a:lnTo>
                  <a:lnTo>
                    <a:pt x="404270" y="210581"/>
                  </a:lnTo>
                  <a:lnTo>
                    <a:pt x="402055" y="213546"/>
                  </a:lnTo>
                  <a:lnTo>
                    <a:pt x="399841" y="216493"/>
                  </a:lnTo>
                  <a:lnTo>
                    <a:pt x="396893" y="218708"/>
                  </a:lnTo>
                  <a:lnTo>
                    <a:pt x="393946" y="221655"/>
                  </a:lnTo>
                  <a:lnTo>
                    <a:pt x="390982" y="223137"/>
                  </a:lnTo>
                  <a:lnTo>
                    <a:pt x="387302" y="224620"/>
                  </a:lnTo>
                  <a:lnTo>
                    <a:pt x="383605" y="226102"/>
                  </a:lnTo>
                  <a:lnTo>
                    <a:pt x="379908" y="226834"/>
                  </a:lnTo>
                  <a:lnTo>
                    <a:pt x="376228" y="227567"/>
                  </a:lnTo>
                  <a:lnTo>
                    <a:pt x="371799" y="228299"/>
                  </a:lnTo>
                  <a:lnTo>
                    <a:pt x="39582" y="228299"/>
                  </a:lnTo>
                  <a:lnTo>
                    <a:pt x="35890" y="227567"/>
                  </a:lnTo>
                  <a:lnTo>
                    <a:pt x="32200" y="226834"/>
                  </a:lnTo>
                  <a:lnTo>
                    <a:pt x="28508" y="226102"/>
                  </a:lnTo>
                  <a:lnTo>
                    <a:pt x="24816" y="224620"/>
                  </a:lnTo>
                  <a:lnTo>
                    <a:pt x="21126" y="223137"/>
                  </a:lnTo>
                  <a:lnTo>
                    <a:pt x="18172" y="221655"/>
                  </a:lnTo>
                  <a:lnTo>
                    <a:pt x="15220" y="218708"/>
                  </a:lnTo>
                  <a:lnTo>
                    <a:pt x="12267" y="216493"/>
                  </a:lnTo>
                  <a:lnTo>
                    <a:pt x="10052" y="213546"/>
                  </a:lnTo>
                  <a:lnTo>
                    <a:pt x="7098" y="210581"/>
                  </a:lnTo>
                  <a:lnTo>
                    <a:pt x="5623" y="207634"/>
                  </a:lnTo>
                  <a:lnTo>
                    <a:pt x="4146" y="203937"/>
                  </a:lnTo>
                  <a:lnTo>
                    <a:pt x="2669" y="200257"/>
                  </a:lnTo>
                  <a:lnTo>
                    <a:pt x="1931" y="196560"/>
                  </a:lnTo>
                  <a:lnTo>
                    <a:pt x="1193" y="192863"/>
                  </a:lnTo>
                  <a:lnTo>
                    <a:pt x="454" y="189183"/>
                  </a:lnTo>
                  <a:close/>
                  <a:moveTo>
                    <a:pt x="4146" y="189183"/>
                  </a:moveTo>
                  <a:lnTo>
                    <a:pt x="4146" y="192863"/>
                  </a:lnTo>
                  <a:lnTo>
                    <a:pt x="4146" y="192863"/>
                  </a:lnTo>
                  <a:lnTo>
                    <a:pt x="4884" y="196560"/>
                  </a:lnTo>
                  <a:lnTo>
                    <a:pt x="4884" y="195828"/>
                  </a:lnTo>
                  <a:lnTo>
                    <a:pt x="5623" y="199507"/>
                  </a:lnTo>
                  <a:lnTo>
                    <a:pt x="5623" y="199507"/>
                  </a:lnTo>
                  <a:lnTo>
                    <a:pt x="6361" y="203204"/>
                  </a:lnTo>
                  <a:lnTo>
                    <a:pt x="6361" y="203204"/>
                  </a:lnTo>
                  <a:lnTo>
                    <a:pt x="8575" y="206152"/>
                  </a:lnTo>
                  <a:lnTo>
                    <a:pt x="7838" y="206152"/>
                  </a:lnTo>
                  <a:lnTo>
                    <a:pt x="10052" y="209116"/>
                  </a:lnTo>
                  <a:lnTo>
                    <a:pt x="10052" y="209116"/>
                  </a:lnTo>
                  <a:lnTo>
                    <a:pt x="12267" y="212063"/>
                  </a:lnTo>
                  <a:lnTo>
                    <a:pt x="12267" y="212063"/>
                  </a:lnTo>
                  <a:lnTo>
                    <a:pt x="14482" y="214278"/>
                  </a:lnTo>
                  <a:lnTo>
                    <a:pt x="14482" y="214278"/>
                  </a:lnTo>
                  <a:lnTo>
                    <a:pt x="16697" y="216493"/>
                  </a:lnTo>
                  <a:lnTo>
                    <a:pt x="16697" y="216493"/>
                  </a:lnTo>
                  <a:lnTo>
                    <a:pt x="19649" y="218708"/>
                  </a:lnTo>
                  <a:lnTo>
                    <a:pt x="19649" y="218708"/>
                  </a:lnTo>
                  <a:lnTo>
                    <a:pt x="22602" y="220922"/>
                  </a:lnTo>
                  <a:lnTo>
                    <a:pt x="22602" y="220190"/>
                  </a:lnTo>
                  <a:lnTo>
                    <a:pt x="25556" y="222405"/>
                  </a:lnTo>
                  <a:lnTo>
                    <a:pt x="25556" y="222405"/>
                  </a:lnTo>
                  <a:lnTo>
                    <a:pt x="29246" y="223137"/>
                  </a:lnTo>
                  <a:lnTo>
                    <a:pt x="29246" y="223137"/>
                  </a:lnTo>
                  <a:lnTo>
                    <a:pt x="32938" y="223870"/>
                  </a:lnTo>
                  <a:lnTo>
                    <a:pt x="32200" y="223870"/>
                  </a:lnTo>
                  <a:lnTo>
                    <a:pt x="35890" y="224620"/>
                  </a:lnTo>
                  <a:lnTo>
                    <a:pt x="376228" y="224620"/>
                  </a:lnTo>
                  <a:lnTo>
                    <a:pt x="375496" y="224620"/>
                  </a:lnTo>
                  <a:lnTo>
                    <a:pt x="379175" y="223870"/>
                  </a:lnTo>
                  <a:lnTo>
                    <a:pt x="379175" y="223870"/>
                  </a:lnTo>
                  <a:lnTo>
                    <a:pt x="382872" y="223137"/>
                  </a:lnTo>
                  <a:lnTo>
                    <a:pt x="382872" y="223137"/>
                  </a:lnTo>
                  <a:lnTo>
                    <a:pt x="385820" y="222405"/>
                  </a:lnTo>
                  <a:lnTo>
                    <a:pt x="385820" y="222405"/>
                  </a:lnTo>
                  <a:lnTo>
                    <a:pt x="389517" y="220190"/>
                  </a:lnTo>
                  <a:lnTo>
                    <a:pt x="389517" y="220922"/>
                  </a:lnTo>
                  <a:lnTo>
                    <a:pt x="392464" y="218708"/>
                  </a:lnTo>
                  <a:lnTo>
                    <a:pt x="392464" y="218708"/>
                  </a:lnTo>
                  <a:lnTo>
                    <a:pt x="394679" y="216493"/>
                  </a:lnTo>
                  <a:lnTo>
                    <a:pt x="394679" y="216493"/>
                  </a:lnTo>
                  <a:lnTo>
                    <a:pt x="397643" y="214278"/>
                  </a:lnTo>
                  <a:lnTo>
                    <a:pt x="397643" y="214278"/>
                  </a:lnTo>
                  <a:lnTo>
                    <a:pt x="399858" y="212063"/>
                  </a:lnTo>
                  <a:lnTo>
                    <a:pt x="399858" y="212063"/>
                  </a:lnTo>
                  <a:lnTo>
                    <a:pt x="402073" y="209116"/>
                  </a:lnTo>
                  <a:lnTo>
                    <a:pt x="402073" y="209116"/>
                  </a:lnTo>
                  <a:lnTo>
                    <a:pt x="403538" y="206152"/>
                  </a:lnTo>
                  <a:lnTo>
                    <a:pt x="403538" y="206152"/>
                  </a:lnTo>
                  <a:lnTo>
                    <a:pt x="405020" y="203204"/>
                  </a:lnTo>
                  <a:lnTo>
                    <a:pt x="405020" y="203204"/>
                  </a:lnTo>
                  <a:lnTo>
                    <a:pt x="406502" y="199507"/>
                  </a:lnTo>
                  <a:lnTo>
                    <a:pt x="406502" y="199507"/>
                  </a:lnTo>
                  <a:lnTo>
                    <a:pt x="407235" y="195828"/>
                  </a:lnTo>
                  <a:lnTo>
                    <a:pt x="407235" y="196560"/>
                  </a:lnTo>
                  <a:lnTo>
                    <a:pt x="407967" y="192863"/>
                  </a:lnTo>
                  <a:lnTo>
                    <a:pt x="407967" y="189183"/>
                  </a:lnTo>
                  <a:lnTo>
                    <a:pt x="407967" y="38577"/>
                  </a:lnTo>
                  <a:lnTo>
                    <a:pt x="407967" y="39314"/>
                  </a:lnTo>
                  <a:lnTo>
                    <a:pt x="407967" y="34885"/>
                  </a:lnTo>
                  <a:lnTo>
                    <a:pt x="407967" y="35622"/>
                  </a:lnTo>
                  <a:lnTo>
                    <a:pt x="407235" y="31932"/>
                  </a:lnTo>
                  <a:lnTo>
                    <a:pt x="407235" y="31932"/>
                  </a:lnTo>
                  <a:lnTo>
                    <a:pt x="406502" y="28241"/>
                  </a:lnTo>
                  <a:lnTo>
                    <a:pt x="406502" y="28241"/>
                  </a:lnTo>
                  <a:lnTo>
                    <a:pt x="405020" y="24549"/>
                  </a:lnTo>
                  <a:lnTo>
                    <a:pt x="405020" y="25288"/>
                  </a:lnTo>
                  <a:lnTo>
                    <a:pt x="403538" y="21596"/>
                  </a:lnTo>
                  <a:lnTo>
                    <a:pt x="403538" y="21596"/>
                  </a:lnTo>
                  <a:lnTo>
                    <a:pt x="402073" y="18644"/>
                  </a:lnTo>
                  <a:lnTo>
                    <a:pt x="402073" y="18644"/>
                  </a:lnTo>
                  <a:lnTo>
                    <a:pt x="399858" y="15690"/>
                  </a:lnTo>
                  <a:lnTo>
                    <a:pt x="399858" y="16427"/>
                  </a:lnTo>
                  <a:lnTo>
                    <a:pt x="397643" y="13475"/>
                  </a:lnTo>
                  <a:lnTo>
                    <a:pt x="397643" y="13475"/>
                  </a:lnTo>
                  <a:lnTo>
                    <a:pt x="394679" y="11260"/>
                  </a:lnTo>
                  <a:lnTo>
                    <a:pt x="394679" y="11260"/>
                  </a:lnTo>
                  <a:lnTo>
                    <a:pt x="392464" y="9045"/>
                  </a:lnTo>
                  <a:lnTo>
                    <a:pt x="392464" y="9045"/>
                  </a:lnTo>
                  <a:lnTo>
                    <a:pt x="389517" y="7568"/>
                  </a:lnTo>
                  <a:lnTo>
                    <a:pt x="389517" y="7568"/>
                  </a:lnTo>
                  <a:lnTo>
                    <a:pt x="385820" y="6093"/>
                  </a:lnTo>
                  <a:lnTo>
                    <a:pt x="385820" y="6093"/>
                  </a:lnTo>
                  <a:lnTo>
                    <a:pt x="382872" y="4616"/>
                  </a:lnTo>
                  <a:lnTo>
                    <a:pt x="382872" y="4616"/>
                  </a:lnTo>
                  <a:lnTo>
                    <a:pt x="379175" y="3878"/>
                  </a:lnTo>
                  <a:lnTo>
                    <a:pt x="379175" y="3878"/>
                  </a:lnTo>
                  <a:lnTo>
                    <a:pt x="375496" y="3139"/>
                  </a:lnTo>
                  <a:lnTo>
                    <a:pt x="376228" y="3139"/>
                  </a:lnTo>
                  <a:lnTo>
                    <a:pt x="35890" y="3139"/>
                  </a:lnTo>
                  <a:lnTo>
                    <a:pt x="32200" y="3878"/>
                  </a:lnTo>
                  <a:lnTo>
                    <a:pt x="32938" y="3878"/>
                  </a:lnTo>
                  <a:lnTo>
                    <a:pt x="29246" y="4616"/>
                  </a:lnTo>
                  <a:lnTo>
                    <a:pt x="29246" y="4616"/>
                  </a:lnTo>
                  <a:lnTo>
                    <a:pt x="25556" y="6093"/>
                  </a:lnTo>
                  <a:lnTo>
                    <a:pt x="25556" y="6093"/>
                  </a:lnTo>
                  <a:lnTo>
                    <a:pt x="22602" y="7568"/>
                  </a:lnTo>
                  <a:lnTo>
                    <a:pt x="22602" y="7568"/>
                  </a:lnTo>
                  <a:lnTo>
                    <a:pt x="19649" y="9045"/>
                  </a:lnTo>
                  <a:lnTo>
                    <a:pt x="19649" y="9045"/>
                  </a:lnTo>
                  <a:lnTo>
                    <a:pt x="16697" y="11260"/>
                  </a:lnTo>
                  <a:lnTo>
                    <a:pt x="16697" y="11260"/>
                  </a:lnTo>
                  <a:lnTo>
                    <a:pt x="14482" y="13475"/>
                  </a:lnTo>
                  <a:lnTo>
                    <a:pt x="14482" y="13475"/>
                  </a:lnTo>
                  <a:lnTo>
                    <a:pt x="12267" y="16427"/>
                  </a:lnTo>
                  <a:lnTo>
                    <a:pt x="12267" y="15690"/>
                  </a:lnTo>
                  <a:lnTo>
                    <a:pt x="10052" y="18644"/>
                  </a:lnTo>
                  <a:lnTo>
                    <a:pt x="10052" y="18644"/>
                  </a:lnTo>
                  <a:lnTo>
                    <a:pt x="7838" y="21596"/>
                  </a:lnTo>
                  <a:lnTo>
                    <a:pt x="8575" y="21596"/>
                  </a:lnTo>
                  <a:lnTo>
                    <a:pt x="6361" y="25288"/>
                  </a:lnTo>
                  <a:lnTo>
                    <a:pt x="6361" y="24549"/>
                  </a:lnTo>
                  <a:lnTo>
                    <a:pt x="5623" y="28241"/>
                  </a:lnTo>
                  <a:lnTo>
                    <a:pt x="5623" y="28241"/>
                  </a:lnTo>
                  <a:lnTo>
                    <a:pt x="4884" y="31932"/>
                  </a:lnTo>
                  <a:lnTo>
                    <a:pt x="4884" y="31932"/>
                  </a:lnTo>
                  <a:lnTo>
                    <a:pt x="4146" y="35622"/>
                  </a:lnTo>
                  <a:lnTo>
                    <a:pt x="4146" y="34885"/>
                  </a:lnTo>
                  <a:lnTo>
                    <a:pt x="4146" y="39314"/>
                  </a:lnTo>
                  <a:lnTo>
                    <a:pt x="4146" y="38577"/>
                  </a:lnTo>
                </a:path>
              </a:pathLst>
            </a:custGeom>
            <a:solidFill>
              <a:srgbClr val="2E75B6"/>
            </a:solidFill>
            <a:ln w="7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3" name="TextBox 372">
              <a:extLst>
                <a:ext uri="{FF2B5EF4-FFF2-40B4-BE49-F238E27FC236}">
                  <a16:creationId xmlns:a16="http://schemas.microsoft.com/office/drawing/2014/main" id="{21A332D5-429F-492B-ABCC-C04EC8959378}"/>
                </a:ext>
              </a:extLst>
            </p:cNvPr>
            <p:cNvSpPr txBox="1"/>
            <p:nvPr/>
          </p:nvSpPr>
          <p:spPr>
            <a:xfrm>
              <a:off x="8622562" y="3563564"/>
              <a:ext cx="281313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…</a:t>
              </a:r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8DF35CB1-F227-4033-B019-03AF05F104B6}"/>
                </a:ext>
              </a:extLst>
            </p:cNvPr>
            <p:cNvSpPr/>
            <p:nvPr/>
          </p:nvSpPr>
          <p:spPr>
            <a:xfrm>
              <a:off x="9010032" y="3553176"/>
              <a:ext cx="427447" cy="224420"/>
            </a:xfrm>
            <a:custGeom>
              <a:avLst/>
              <a:gdLst>
                <a:gd name="connsiteX0" fmla="*/ 527 w 427447"/>
                <a:gd name="connsiteY0" fmla="*/ 37099 h 224420"/>
                <a:gd name="connsiteX1" fmla="*/ 37446 w 427447"/>
                <a:gd name="connsiteY1" fmla="*/ 186 h 224420"/>
                <a:gd name="connsiteX2" fmla="*/ 390324 w 427447"/>
                <a:gd name="connsiteY2" fmla="*/ 186 h 224420"/>
                <a:gd name="connsiteX3" fmla="*/ 427975 w 427447"/>
                <a:gd name="connsiteY3" fmla="*/ 37099 h 224420"/>
                <a:gd name="connsiteX4" fmla="*/ 427975 w 427447"/>
                <a:gd name="connsiteY4" fmla="*/ 187706 h 224420"/>
                <a:gd name="connsiteX5" fmla="*/ 390324 w 427447"/>
                <a:gd name="connsiteY5" fmla="*/ 224607 h 224420"/>
                <a:gd name="connsiteX6" fmla="*/ 37446 w 427447"/>
                <a:gd name="connsiteY6" fmla="*/ 224607 h 224420"/>
                <a:gd name="connsiteX7" fmla="*/ 527 w 427447"/>
                <a:gd name="connsiteY7" fmla="*/ 187706 h 224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7447" h="224420">
                  <a:moveTo>
                    <a:pt x="527" y="37099"/>
                  </a:moveTo>
                  <a:cubicBezTo>
                    <a:pt x="527" y="16427"/>
                    <a:pt x="16763" y="186"/>
                    <a:pt x="37446" y="186"/>
                  </a:cubicBezTo>
                  <a:lnTo>
                    <a:pt x="390324" y="186"/>
                  </a:lnTo>
                  <a:cubicBezTo>
                    <a:pt x="410989" y="186"/>
                    <a:pt x="427975" y="16427"/>
                    <a:pt x="427975" y="37099"/>
                  </a:cubicBezTo>
                  <a:lnTo>
                    <a:pt x="427975" y="187706"/>
                  </a:lnTo>
                  <a:cubicBezTo>
                    <a:pt x="427975" y="208372"/>
                    <a:pt x="410989" y="224607"/>
                    <a:pt x="390324" y="224607"/>
                  </a:cubicBezTo>
                  <a:lnTo>
                    <a:pt x="37446" y="224607"/>
                  </a:lnTo>
                  <a:cubicBezTo>
                    <a:pt x="16763" y="224607"/>
                    <a:pt x="527" y="208372"/>
                    <a:pt x="527" y="187706"/>
                  </a:cubicBezTo>
                </a:path>
              </a:pathLst>
            </a:custGeom>
            <a:solidFill>
              <a:srgbClr val="5B9BD5"/>
            </a:solidFill>
            <a:ln w="7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9E3EACC1-EBE5-45F0-9D1E-878B8A7A1CD4}"/>
                </a:ext>
              </a:extLst>
            </p:cNvPr>
            <p:cNvSpPr/>
            <p:nvPr/>
          </p:nvSpPr>
          <p:spPr>
            <a:xfrm>
              <a:off x="9008550" y="3551699"/>
              <a:ext cx="430412" cy="228112"/>
            </a:xfrm>
            <a:custGeom>
              <a:avLst/>
              <a:gdLst>
                <a:gd name="connsiteX0" fmla="*/ 527 w 430412"/>
                <a:gd name="connsiteY0" fmla="*/ 38577 h 228112"/>
                <a:gd name="connsiteX1" fmla="*/ 527 w 430412"/>
                <a:gd name="connsiteY1" fmla="*/ 34885 h 228112"/>
                <a:gd name="connsiteX2" fmla="*/ 1277 w 430412"/>
                <a:gd name="connsiteY2" fmla="*/ 31193 h 228112"/>
                <a:gd name="connsiteX3" fmla="*/ 2010 w 430412"/>
                <a:gd name="connsiteY3" fmla="*/ 27503 h 228112"/>
                <a:gd name="connsiteX4" fmla="*/ 3492 w 430412"/>
                <a:gd name="connsiteY4" fmla="*/ 23811 h 228112"/>
                <a:gd name="connsiteX5" fmla="*/ 4957 w 430412"/>
                <a:gd name="connsiteY5" fmla="*/ 20119 h 228112"/>
                <a:gd name="connsiteX6" fmla="*/ 7172 w 430412"/>
                <a:gd name="connsiteY6" fmla="*/ 17167 h 228112"/>
                <a:gd name="connsiteX7" fmla="*/ 9386 w 430412"/>
                <a:gd name="connsiteY7" fmla="*/ 14214 h 228112"/>
                <a:gd name="connsiteX8" fmla="*/ 11601 w 430412"/>
                <a:gd name="connsiteY8" fmla="*/ 11260 h 228112"/>
                <a:gd name="connsiteX9" fmla="*/ 14566 w 430412"/>
                <a:gd name="connsiteY9" fmla="*/ 9045 h 228112"/>
                <a:gd name="connsiteX10" fmla="*/ 17513 w 430412"/>
                <a:gd name="connsiteY10" fmla="*/ 6831 h 228112"/>
                <a:gd name="connsiteX11" fmla="*/ 20460 w 430412"/>
                <a:gd name="connsiteY11" fmla="*/ 4616 h 228112"/>
                <a:gd name="connsiteX12" fmla="*/ 24157 w 430412"/>
                <a:gd name="connsiteY12" fmla="*/ 3141 h 228112"/>
                <a:gd name="connsiteX13" fmla="*/ 27854 w 430412"/>
                <a:gd name="connsiteY13" fmla="*/ 1663 h 228112"/>
                <a:gd name="connsiteX14" fmla="*/ 31534 w 430412"/>
                <a:gd name="connsiteY14" fmla="*/ 926 h 228112"/>
                <a:gd name="connsiteX15" fmla="*/ 35231 w 430412"/>
                <a:gd name="connsiteY15" fmla="*/ 186 h 228112"/>
                <a:gd name="connsiteX16" fmla="*/ 395504 w 430412"/>
                <a:gd name="connsiteY16" fmla="*/ 186 h 228112"/>
                <a:gd name="connsiteX17" fmla="*/ 399183 w 430412"/>
                <a:gd name="connsiteY17" fmla="*/ 926 h 228112"/>
                <a:gd name="connsiteX18" fmla="*/ 403613 w 430412"/>
                <a:gd name="connsiteY18" fmla="*/ 1663 h 228112"/>
                <a:gd name="connsiteX19" fmla="*/ 406577 w 430412"/>
                <a:gd name="connsiteY19" fmla="*/ 3141 h 228112"/>
                <a:gd name="connsiteX20" fmla="*/ 410257 w 430412"/>
                <a:gd name="connsiteY20" fmla="*/ 4616 h 228112"/>
                <a:gd name="connsiteX21" fmla="*/ 413222 w 430412"/>
                <a:gd name="connsiteY21" fmla="*/ 6831 h 228112"/>
                <a:gd name="connsiteX22" fmla="*/ 416169 w 430412"/>
                <a:gd name="connsiteY22" fmla="*/ 9045 h 228112"/>
                <a:gd name="connsiteX23" fmla="*/ 419116 w 430412"/>
                <a:gd name="connsiteY23" fmla="*/ 11260 h 228112"/>
                <a:gd name="connsiteX24" fmla="*/ 422081 w 430412"/>
                <a:gd name="connsiteY24" fmla="*/ 14214 h 228112"/>
                <a:gd name="connsiteX25" fmla="*/ 424296 w 430412"/>
                <a:gd name="connsiteY25" fmla="*/ 17167 h 228112"/>
                <a:gd name="connsiteX26" fmla="*/ 425778 w 430412"/>
                <a:gd name="connsiteY26" fmla="*/ 20119 h 228112"/>
                <a:gd name="connsiteX27" fmla="*/ 427992 w 430412"/>
                <a:gd name="connsiteY27" fmla="*/ 23811 h 228112"/>
                <a:gd name="connsiteX28" fmla="*/ 428725 w 430412"/>
                <a:gd name="connsiteY28" fmla="*/ 27503 h 228112"/>
                <a:gd name="connsiteX29" fmla="*/ 430207 w 430412"/>
                <a:gd name="connsiteY29" fmla="*/ 31193 h 228112"/>
                <a:gd name="connsiteX30" fmla="*/ 430207 w 430412"/>
                <a:gd name="connsiteY30" fmla="*/ 34885 h 228112"/>
                <a:gd name="connsiteX31" fmla="*/ 430940 w 430412"/>
                <a:gd name="connsiteY31" fmla="*/ 38577 h 228112"/>
                <a:gd name="connsiteX32" fmla="*/ 430940 w 430412"/>
                <a:gd name="connsiteY32" fmla="*/ 189183 h 228112"/>
                <a:gd name="connsiteX33" fmla="*/ 430207 w 430412"/>
                <a:gd name="connsiteY33" fmla="*/ 192863 h 228112"/>
                <a:gd name="connsiteX34" fmla="*/ 430207 w 430412"/>
                <a:gd name="connsiteY34" fmla="*/ 196560 h 228112"/>
                <a:gd name="connsiteX35" fmla="*/ 428725 w 430412"/>
                <a:gd name="connsiteY35" fmla="*/ 200257 h 228112"/>
                <a:gd name="connsiteX36" fmla="*/ 427992 w 430412"/>
                <a:gd name="connsiteY36" fmla="*/ 203937 h 228112"/>
                <a:gd name="connsiteX37" fmla="*/ 425778 w 430412"/>
                <a:gd name="connsiteY37" fmla="*/ 207634 h 228112"/>
                <a:gd name="connsiteX38" fmla="*/ 424296 w 430412"/>
                <a:gd name="connsiteY38" fmla="*/ 210581 h 228112"/>
                <a:gd name="connsiteX39" fmla="*/ 422081 w 430412"/>
                <a:gd name="connsiteY39" fmla="*/ 213546 h 228112"/>
                <a:gd name="connsiteX40" fmla="*/ 419116 w 430412"/>
                <a:gd name="connsiteY40" fmla="*/ 216493 h 228112"/>
                <a:gd name="connsiteX41" fmla="*/ 416169 w 430412"/>
                <a:gd name="connsiteY41" fmla="*/ 218708 h 228112"/>
                <a:gd name="connsiteX42" fmla="*/ 413222 w 430412"/>
                <a:gd name="connsiteY42" fmla="*/ 221655 h 228112"/>
                <a:gd name="connsiteX43" fmla="*/ 410257 w 430412"/>
                <a:gd name="connsiteY43" fmla="*/ 223137 h 228112"/>
                <a:gd name="connsiteX44" fmla="*/ 406577 w 430412"/>
                <a:gd name="connsiteY44" fmla="*/ 224620 h 228112"/>
                <a:gd name="connsiteX45" fmla="*/ 403613 w 430412"/>
                <a:gd name="connsiteY45" fmla="*/ 226102 h 228112"/>
                <a:gd name="connsiteX46" fmla="*/ 399183 w 430412"/>
                <a:gd name="connsiteY46" fmla="*/ 226834 h 228112"/>
                <a:gd name="connsiteX47" fmla="*/ 395504 w 430412"/>
                <a:gd name="connsiteY47" fmla="*/ 227567 h 228112"/>
                <a:gd name="connsiteX48" fmla="*/ 391807 w 430412"/>
                <a:gd name="connsiteY48" fmla="*/ 228299 h 228112"/>
                <a:gd name="connsiteX49" fmla="*/ 38928 w 430412"/>
                <a:gd name="connsiteY49" fmla="*/ 228299 h 228112"/>
                <a:gd name="connsiteX50" fmla="*/ 35231 w 430412"/>
                <a:gd name="connsiteY50" fmla="*/ 227567 h 228112"/>
                <a:gd name="connsiteX51" fmla="*/ 31534 w 430412"/>
                <a:gd name="connsiteY51" fmla="*/ 226834 h 228112"/>
                <a:gd name="connsiteX52" fmla="*/ 27854 w 430412"/>
                <a:gd name="connsiteY52" fmla="*/ 226102 h 228112"/>
                <a:gd name="connsiteX53" fmla="*/ 24157 w 430412"/>
                <a:gd name="connsiteY53" fmla="*/ 224620 h 228112"/>
                <a:gd name="connsiteX54" fmla="*/ 20460 w 430412"/>
                <a:gd name="connsiteY54" fmla="*/ 223137 h 228112"/>
                <a:gd name="connsiteX55" fmla="*/ 17513 w 430412"/>
                <a:gd name="connsiteY55" fmla="*/ 221655 h 228112"/>
                <a:gd name="connsiteX56" fmla="*/ 14566 w 430412"/>
                <a:gd name="connsiteY56" fmla="*/ 218708 h 228112"/>
                <a:gd name="connsiteX57" fmla="*/ 11601 w 430412"/>
                <a:gd name="connsiteY57" fmla="*/ 216493 h 228112"/>
                <a:gd name="connsiteX58" fmla="*/ 9386 w 430412"/>
                <a:gd name="connsiteY58" fmla="*/ 213546 h 228112"/>
                <a:gd name="connsiteX59" fmla="*/ 7172 w 430412"/>
                <a:gd name="connsiteY59" fmla="*/ 210581 h 228112"/>
                <a:gd name="connsiteX60" fmla="*/ 4957 w 430412"/>
                <a:gd name="connsiteY60" fmla="*/ 207634 h 228112"/>
                <a:gd name="connsiteX61" fmla="*/ 3492 w 430412"/>
                <a:gd name="connsiteY61" fmla="*/ 203937 h 228112"/>
                <a:gd name="connsiteX62" fmla="*/ 2010 w 430412"/>
                <a:gd name="connsiteY62" fmla="*/ 200257 h 228112"/>
                <a:gd name="connsiteX63" fmla="*/ 1277 w 430412"/>
                <a:gd name="connsiteY63" fmla="*/ 196560 h 228112"/>
                <a:gd name="connsiteX64" fmla="*/ 527 w 430412"/>
                <a:gd name="connsiteY64" fmla="*/ 192863 h 228112"/>
                <a:gd name="connsiteX65" fmla="*/ 527 w 430412"/>
                <a:gd name="connsiteY65" fmla="*/ 189183 h 228112"/>
                <a:gd name="connsiteX66" fmla="*/ 3492 w 430412"/>
                <a:gd name="connsiteY66" fmla="*/ 189183 h 228112"/>
                <a:gd name="connsiteX67" fmla="*/ 3492 w 430412"/>
                <a:gd name="connsiteY67" fmla="*/ 192863 h 228112"/>
                <a:gd name="connsiteX68" fmla="*/ 3492 w 430412"/>
                <a:gd name="connsiteY68" fmla="*/ 192863 h 228112"/>
                <a:gd name="connsiteX69" fmla="*/ 4225 w 430412"/>
                <a:gd name="connsiteY69" fmla="*/ 196560 h 228112"/>
                <a:gd name="connsiteX70" fmla="*/ 4225 w 430412"/>
                <a:gd name="connsiteY70" fmla="*/ 195828 h 228112"/>
                <a:gd name="connsiteX71" fmla="*/ 4957 w 430412"/>
                <a:gd name="connsiteY71" fmla="*/ 199507 h 228112"/>
                <a:gd name="connsiteX72" fmla="*/ 4957 w 430412"/>
                <a:gd name="connsiteY72" fmla="*/ 199507 h 228112"/>
                <a:gd name="connsiteX73" fmla="*/ 6439 w 430412"/>
                <a:gd name="connsiteY73" fmla="*/ 203204 h 228112"/>
                <a:gd name="connsiteX74" fmla="*/ 5707 w 430412"/>
                <a:gd name="connsiteY74" fmla="*/ 203204 h 228112"/>
                <a:gd name="connsiteX75" fmla="*/ 7922 w 430412"/>
                <a:gd name="connsiteY75" fmla="*/ 206152 h 228112"/>
                <a:gd name="connsiteX76" fmla="*/ 7189 w 430412"/>
                <a:gd name="connsiteY76" fmla="*/ 206152 h 228112"/>
                <a:gd name="connsiteX77" fmla="*/ 9404 w 430412"/>
                <a:gd name="connsiteY77" fmla="*/ 209116 h 228112"/>
                <a:gd name="connsiteX78" fmla="*/ 9404 w 430412"/>
                <a:gd name="connsiteY78" fmla="*/ 209116 h 228112"/>
                <a:gd name="connsiteX79" fmla="*/ 11619 w 430412"/>
                <a:gd name="connsiteY79" fmla="*/ 212063 h 228112"/>
                <a:gd name="connsiteX80" fmla="*/ 11619 w 430412"/>
                <a:gd name="connsiteY80" fmla="*/ 212063 h 228112"/>
                <a:gd name="connsiteX81" fmla="*/ 13833 w 430412"/>
                <a:gd name="connsiteY81" fmla="*/ 214278 h 228112"/>
                <a:gd name="connsiteX82" fmla="*/ 13833 w 430412"/>
                <a:gd name="connsiteY82" fmla="*/ 214278 h 228112"/>
                <a:gd name="connsiteX83" fmla="*/ 16048 w 430412"/>
                <a:gd name="connsiteY83" fmla="*/ 216493 h 228112"/>
                <a:gd name="connsiteX84" fmla="*/ 16048 w 430412"/>
                <a:gd name="connsiteY84" fmla="*/ 216493 h 228112"/>
                <a:gd name="connsiteX85" fmla="*/ 18995 w 430412"/>
                <a:gd name="connsiteY85" fmla="*/ 218708 h 228112"/>
                <a:gd name="connsiteX86" fmla="*/ 18995 w 430412"/>
                <a:gd name="connsiteY86" fmla="*/ 218708 h 228112"/>
                <a:gd name="connsiteX87" fmla="*/ 21943 w 430412"/>
                <a:gd name="connsiteY87" fmla="*/ 220922 h 228112"/>
                <a:gd name="connsiteX88" fmla="*/ 21943 w 430412"/>
                <a:gd name="connsiteY88" fmla="*/ 220190 h 228112"/>
                <a:gd name="connsiteX89" fmla="*/ 25640 w 430412"/>
                <a:gd name="connsiteY89" fmla="*/ 222405 h 228112"/>
                <a:gd name="connsiteX90" fmla="*/ 24907 w 430412"/>
                <a:gd name="connsiteY90" fmla="*/ 222405 h 228112"/>
                <a:gd name="connsiteX91" fmla="*/ 28587 w 430412"/>
                <a:gd name="connsiteY91" fmla="*/ 223137 h 228112"/>
                <a:gd name="connsiteX92" fmla="*/ 28587 w 430412"/>
                <a:gd name="connsiteY92" fmla="*/ 223137 h 228112"/>
                <a:gd name="connsiteX93" fmla="*/ 32284 w 430412"/>
                <a:gd name="connsiteY93" fmla="*/ 223870 h 228112"/>
                <a:gd name="connsiteX94" fmla="*/ 31551 w 430412"/>
                <a:gd name="connsiteY94" fmla="*/ 223870 h 228112"/>
                <a:gd name="connsiteX95" fmla="*/ 35981 w 430412"/>
                <a:gd name="connsiteY95" fmla="*/ 224620 h 228112"/>
                <a:gd name="connsiteX96" fmla="*/ 35231 w 430412"/>
                <a:gd name="connsiteY96" fmla="*/ 224620 h 228112"/>
                <a:gd name="connsiteX97" fmla="*/ 395504 w 430412"/>
                <a:gd name="connsiteY97" fmla="*/ 224620 h 228112"/>
                <a:gd name="connsiteX98" fmla="*/ 399201 w 430412"/>
                <a:gd name="connsiteY98" fmla="*/ 223870 h 228112"/>
                <a:gd name="connsiteX99" fmla="*/ 399201 w 430412"/>
                <a:gd name="connsiteY99" fmla="*/ 223870 h 228112"/>
                <a:gd name="connsiteX100" fmla="*/ 402148 w 430412"/>
                <a:gd name="connsiteY100" fmla="*/ 223137 h 228112"/>
                <a:gd name="connsiteX101" fmla="*/ 402148 w 430412"/>
                <a:gd name="connsiteY101" fmla="*/ 223137 h 228112"/>
                <a:gd name="connsiteX102" fmla="*/ 405845 w 430412"/>
                <a:gd name="connsiteY102" fmla="*/ 222405 h 228112"/>
                <a:gd name="connsiteX103" fmla="*/ 405845 w 430412"/>
                <a:gd name="connsiteY103" fmla="*/ 222405 h 228112"/>
                <a:gd name="connsiteX104" fmla="*/ 408792 w 430412"/>
                <a:gd name="connsiteY104" fmla="*/ 220190 h 228112"/>
                <a:gd name="connsiteX105" fmla="*/ 408792 w 430412"/>
                <a:gd name="connsiteY105" fmla="*/ 220922 h 228112"/>
                <a:gd name="connsiteX106" fmla="*/ 411739 w 430412"/>
                <a:gd name="connsiteY106" fmla="*/ 218708 h 228112"/>
                <a:gd name="connsiteX107" fmla="*/ 411739 w 430412"/>
                <a:gd name="connsiteY107" fmla="*/ 218708 h 228112"/>
                <a:gd name="connsiteX108" fmla="*/ 414704 w 430412"/>
                <a:gd name="connsiteY108" fmla="*/ 216493 h 228112"/>
                <a:gd name="connsiteX109" fmla="*/ 414704 w 430412"/>
                <a:gd name="connsiteY109" fmla="*/ 216493 h 228112"/>
                <a:gd name="connsiteX110" fmla="*/ 416919 w 430412"/>
                <a:gd name="connsiteY110" fmla="*/ 214278 h 228112"/>
                <a:gd name="connsiteX111" fmla="*/ 416919 w 430412"/>
                <a:gd name="connsiteY111" fmla="*/ 214278 h 228112"/>
                <a:gd name="connsiteX112" fmla="*/ 419134 w 430412"/>
                <a:gd name="connsiteY112" fmla="*/ 212063 h 228112"/>
                <a:gd name="connsiteX113" fmla="*/ 419134 w 430412"/>
                <a:gd name="connsiteY113" fmla="*/ 212063 h 228112"/>
                <a:gd name="connsiteX114" fmla="*/ 421348 w 430412"/>
                <a:gd name="connsiteY114" fmla="*/ 209116 h 228112"/>
                <a:gd name="connsiteX115" fmla="*/ 421348 w 430412"/>
                <a:gd name="connsiteY115" fmla="*/ 209116 h 228112"/>
                <a:gd name="connsiteX116" fmla="*/ 423563 w 430412"/>
                <a:gd name="connsiteY116" fmla="*/ 206152 h 228112"/>
                <a:gd name="connsiteX117" fmla="*/ 423563 w 430412"/>
                <a:gd name="connsiteY117" fmla="*/ 206152 h 228112"/>
                <a:gd name="connsiteX118" fmla="*/ 425028 w 430412"/>
                <a:gd name="connsiteY118" fmla="*/ 203204 h 228112"/>
                <a:gd name="connsiteX119" fmla="*/ 425028 w 430412"/>
                <a:gd name="connsiteY119" fmla="*/ 203204 h 228112"/>
                <a:gd name="connsiteX120" fmla="*/ 425778 w 430412"/>
                <a:gd name="connsiteY120" fmla="*/ 199507 h 228112"/>
                <a:gd name="connsiteX121" fmla="*/ 425778 w 430412"/>
                <a:gd name="connsiteY121" fmla="*/ 199507 h 228112"/>
                <a:gd name="connsiteX122" fmla="*/ 427243 w 430412"/>
                <a:gd name="connsiteY122" fmla="*/ 195828 h 228112"/>
                <a:gd name="connsiteX123" fmla="*/ 426510 w 430412"/>
                <a:gd name="connsiteY123" fmla="*/ 196560 h 228112"/>
                <a:gd name="connsiteX124" fmla="*/ 427243 w 430412"/>
                <a:gd name="connsiteY124" fmla="*/ 192863 h 228112"/>
                <a:gd name="connsiteX125" fmla="*/ 427243 w 430412"/>
                <a:gd name="connsiteY125" fmla="*/ 192863 h 228112"/>
                <a:gd name="connsiteX126" fmla="*/ 427992 w 430412"/>
                <a:gd name="connsiteY126" fmla="*/ 189183 h 228112"/>
                <a:gd name="connsiteX127" fmla="*/ 427992 w 430412"/>
                <a:gd name="connsiteY127" fmla="*/ 38577 h 228112"/>
                <a:gd name="connsiteX128" fmla="*/ 427992 w 430412"/>
                <a:gd name="connsiteY128" fmla="*/ 39314 h 228112"/>
                <a:gd name="connsiteX129" fmla="*/ 427243 w 430412"/>
                <a:gd name="connsiteY129" fmla="*/ 34885 h 228112"/>
                <a:gd name="connsiteX130" fmla="*/ 427243 w 430412"/>
                <a:gd name="connsiteY130" fmla="*/ 35622 h 228112"/>
                <a:gd name="connsiteX131" fmla="*/ 426510 w 430412"/>
                <a:gd name="connsiteY131" fmla="*/ 31932 h 228112"/>
                <a:gd name="connsiteX132" fmla="*/ 427243 w 430412"/>
                <a:gd name="connsiteY132" fmla="*/ 31932 h 228112"/>
                <a:gd name="connsiteX133" fmla="*/ 425778 w 430412"/>
                <a:gd name="connsiteY133" fmla="*/ 28241 h 228112"/>
                <a:gd name="connsiteX134" fmla="*/ 425778 w 430412"/>
                <a:gd name="connsiteY134" fmla="*/ 28241 h 228112"/>
                <a:gd name="connsiteX135" fmla="*/ 425028 w 430412"/>
                <a:gd name="connsiteY135" fmla="*/ 24549 h 228112"/>
                <a:gd name="connsiteX136" fmla="*/ 425028 w 430412"/>
                <a:gd name="connsiteY136" fmla="*/ 25288 h 228112"/>
                <a:gd name="connsiteX137" fmla="*/ 423563 w 430412"/>
                <a:gd name="connsiteY137" fmla="*/ 21596 h 228112"/>
                <a:gd name="connsiteX138" fmla="*/ 423563 w 430412"/>
                <a:gd name="connsiteY138" fmla="*/ 21596 h 228112"/>
                <a:gd name="connsiteX139" fmla="*/ 421348 w 430412"/>
                <a:gd name="connsiteY139" fmla="*/ 18644 h 228112"/>
                <a:gd name="connsiteX140" fmla="*/ 421348 w 430412"/>
                <a:gd name="connsiteY140" fmla="*/ 18644 h 228112"/>
                <a:gd name="connsiteX141" fmla="*/ 419134 w 430412"/>
                <a:gd name="connsiteY141" fmla="*/ 15690 h 228112"/>
                <a:gd name="connsiteX142" fmla="*/ 419134 w 430412"/>
                <a:gd name="connsiteY142" fmla="*/ 16427 h 228112"/>
                <a:gd name="connsiteX143" fmla="*/ 416919 w 430412"/>
                <a:gd name="connsiteY143" fmla="*/ 13475 h 228112"/>
                <a:gd name="connsiteX144" fmla="*/ 416919 w 430412"/>
                <a:gd name="connsiteY144" fmla="*/ 13475 h 228112"/>
                <a:gd name="connsiteX145" fmla="*/ 414704 w 430412"/>
                <a:gd name="connsiteY145" fmla="*/ 11260 h 228112"/>
                <a:gd name="connsiteX146" fmla="*/ 414704 w 430412"/>
                <a:gd name="connsiteY146" fmla="*/ 11260 h 228112"/>
                <a:gd name="connsiteX147" fmla="*/ 411739 w 430412"/>
                <a:gd name="connsiteY147" fmla="*/ 9045 h 228112"/>
                <a:gd name="connsiteX148" fmla="*/ 411739 w 430412"/>
                <a:gd name="connsiteY148" fmla="*/ 9045 h 228112"/>
                <a:gd name="connsiteX149" fmla="*/ 408792 w 430412"/>
                <a:gd name="connsiteY149" fmla="*/ 7568 h 228112"/>
                <a:gd name="connsiteX150" fmla="*/ 408792 w 430412"/>
                <a:gd name="connsiteY150" fmla="*/ 7568 h 228112"/>
                <a:gd name="connsiteX151" fmla="*/ 405845 w 430412"/>
                <a:gd name="connsiteY151" fmla="*/ 6093 h 228112"/>
                <a:gd name="connsiteX152" fmla="*/ 405845 w 430412"/>
                <a:gd name="connsiteY152" fmla="*/ 6093 h 228112"/>
                <a:gd name="connsiteX153" fmla="*/ 402148 w 430412"/>
                <a:gd name="connsiteY153" fmla="*/ 4616 h 228112"/>
                <a:gd name="connsiteX154" fmla="*/ 402148 w 430412"/>
                <a:gd name="connsiteY154" fmla="*/ 4616 h 228112"/>
                <a:gd name="connsiteX155" fmla="*/ 399201 w 430412"/>
                <a:gd name="connsiteY155" fmla="*/ 3878 h 228112"/>
                <a:gd name="connsiteX156" fmla="*/ 399201 w 430412"/>
                <a:gd name="connsiteY156" fmla="*/ 3878 h 228112"/>
                <a:gd name="connsiteX157" fmla="*/ 395504 w 430412"/>
                <a:gd name="connsiteY157" fmla="*/ 3139 h 228112"/>
                <a:gd name="connsiteX158" fmla="*/ 35231 w 430412"/>
                <a:gd name="connsiteY158" fmla="*/ 3139 h 228112"/>
                <a:gd name="connsiteX159" fmla="*/ 35981 w 430412"/>
                <a:gd name="connsiteY159" fmla="*/ 3139 h 228112"/>
                <a:gd name="connsiteX160" fmla="*/ 31551 w 430412"/>
                <a:gd name="connsiteY160" fmla="*/ 3878 h 228112"/>
                <a:gd name="connsiteX161" fmla="*/ 32284 w 430412"/>
                <a:gd name="connsiteY161" fmla="*/ 3878 h 228112"/>
                <a:gd name="connsiteX162" fmla="*/ 28587 w 430412"/>
                <a:gd name="connsiteY162" fmla="*/ 4616 h 228112"/>
                <a:gd name="connsiteX163" fmla="*/ 28587 w 430412"/>
                <a:gd name="connsiteY163" fmla="*/ 4616 h 228112"/>
                <a:gd name="connsiteX164" fmla="*/ 24907 w 430412"/>
                <a:gd name="connsiteY164" fmla="*/ 6093 h 228112"/>
                <a:gd name="connsiteX165" fmla="*/ 25640 w 430412"/>
                <a:gd name="connsiteY165" fmla="*/ 6093 h 228112"/>
                <a:gd name="connsiteX166" fmla="*/ 21943 w 430412"/>
                <a:gd name="connsiteY166" fmla="*/ 7568 h 228112"/>
                <a:gd name="connsiteX167" fmla="*/ 21943 w 430412"/>
                <a:gd name="connsiteY167" fmla="*/ 7568 h 228112"/>
                <a:gd name="connsiteX168" fmla="*/ 18995 w 430412"/>
                <a:gd name="connsiteY168" fmla="*/ 9045 h 228112"/>
                <a:gd name="connsiteX169" fmla="*/ 18995 w 430412"/>
                <a:gd name="connsiteY169" fmla="*/ 9045 h 228112"/>
                <a:gd name="connsiteX170" fmla="*/ 16048 w 430412"/>
                <a:gd name="connsiteY170" fmla="*/ 11260 h 228112"/>
                <a:gd name="connsiteX171" fmla="*/ 16048 w 430412"/>
                <a:gd name="connsiteY171" fmla="*/ 11260 h 228112"/>
                <a:gd name="connsiteX172" fmla="*/ 13833 w 430412"/>
                <a:gd name="connsiteY172" fmla="*/ 13475 h 228112"/>
                <a:gd name="connsiteX173" fmla="*/ 13833 w 430412"/>
                <a:gd name="connsiteY173" fmla="*/ 13475 h 228112"/>
                <a:gd name="connsiteX174" fmla="*/ 11619 w 430412"/>
                <a:gd name="connsiteY174" fmla="*/ 16427 h 228112"/>
                <a:gd name="connsiteX175" fmla="*/ 11619 w 430412"/>
                <a:gd name="connsiteY175" fmla="*/ 15690 h 228112"/>
                <a:gd name="connsiteX176" fmla="*/ 9404 w 430412"/>
                <a:gd name="connsiteY176" fmla="*/ 18644 h 228112"/>
                <a:gd name="connsiteX177" fmla="*/ 9404 w 430412"/>
                <a:gd name="connsiteY177" fmla="*/ 18644 h 228112"/>
                <a:gd name="connsiteX178" fmla="*/ 7189 w 430412"/>
                <a:gd name="connsiteY178" fmla="*/ 21596 h 228112"/>
                <a:gd name="connsiteX179" fmla="*/ 7922 w 430412"/>
                <a:gd name="connsiteY179" fmla="*/ 21596 h 228112"/>
                <a:gd name="connsiteX180" fmla="*/ 5707 w 430412"/>
                <a:gd name="connsiteY180" fmla="*/ 25288 h 228112"/>
                <a:gd name="connsiteX181" fmla="*/ 6439 w 430412"/>
                <a:gd name="connsiteY181" fmla="*/ 24549 h 228112"/>
                <a:gd name="connsiteX182" fmla="*/ 4957 w 430412"/>
                <a:gd name="connsiteY182" fmla="*/ 28241 h 228112"/>
                <a:gd name="connsiteX183" fmla="*/ 4957 w 430412"/>
                <a:gd name="connsiteY183" fmla="*/ 28241 h 228112"/>
                <a:gd name="connsiteX184" fmla="*/ 4225 w 430412"/>
                <a:gd name="connsiteY184" fmla="*/ 31932 h 228112"/>
                <a:gd name="connsiteX185" fmla="*/ 4225 w 430412"/>
                <a:gd name="connsiteY185" fmla="*/ 31932 h 228112"/>
                <a:gd name="connsiteX186" fmla="*/ 3492 w 430412"/>
                <a:gd name="connsiteY186" fmla="*/ 35622 h 228112"/>
                <a:gd name="connsiteX187" fmla="*/ 3492 w 430412"/>
                <a:gd name="connsiteY187" fmla="*/ 34885 h 228112"/>
                <a:gd name="connsiteX188" fmla="*/ 3492 w 430412"/>
                <a:gd name="connsiteY188" fmla="*/ 39314 h 228112"/>
                <a:gd name="connsiteX189" fmla="*/ 3492 w 430412"/>
                <a:gd name="connsiteY189" fmla="*/ 38577 h 22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</a:cxnLst>
              <a:rect l="l" t="t" r="r" b="b"/>
              <a:pathLst>
                <a:path w="430412" h="228112">
                  <a:moveTo>
                    <a:pt x="527" y="38577"/>
                  </a:moveTo>
                  <a:lnTo>
                    <a:pt x="527" y="34885"/>
                  </a:lnTo>
                  <a:lnTo>
                    <a:pt x="1277" y="31193"/>
                  </a:lnTo>
                  <a:lnTo>
                    <a:pt x="2010" y="27503"/>
                  </a:lnTo>
                  <a:lnTo>
                    <a:pt x="3492" y="23811"/>
                  </a:lnTo>
                  <a:lnTo>
                    <a:pt x="4957" y="20119"/>
                  </a:lnTo>
                  <a:lnTo>
                    <a:pt x="7172" y="17167"/>
                  </a:lnTo>
                  <a:lnTo>
                    <a:pt x="9386" y="14214"/>
                  </a:lnTo>
                  <a:lnTo>
                    <a:pt x="11601" y="11260"/>
                  </a:lnTo>
                  <a:lnTo>
                    <a:pt x="14566" y="9045"/>
                  </a:lnTo>
                  <a:lnTo>
                    <a:pt x="17513" y="6831"/>
                  </a:lnTo>
                  <a:lnTo>
                    <a:pt x="20460" y="4616"/>
                  </a:lnTo>
                  <a:lnTo>
                    <a:pt x="24157" y="3141"/>
                  </a:lnTo>
                  <a:lnTo>
                    <a:pt x="27854" y="1663"/>
                  </a:lnTo>
                  <a:lnTo>
                    <a:pt x="31534" y="926"/>
                  </a:lnTo>
                  <a:lnTo>
                    <a:pt x="35231" y="186"/>
                  </a:lnTo>
                  <a:lnTo>
                    <a:pt x="395504" y="186"/>
                  </a:lnTo>
                  <a:lnTo>
                    <a:pt x="399183" y="926"/>
                  </a:lnTo>
                  <a:lnTo>
                    <a:pt x="403613" y="1663"/>
                  </a:lnTo>
                  <a:lnTo>
                    <a:pt x="406577" y="3141"/>
                  </a:lnTo>
                  <a:lnTo>
                    <a:pt x="410257" y="4616"/>
                  </a:lnTo>
                  <a:lnTo>
                    <a:pt x="413222" y="6831"/>
                  </a:lnTo>
                  <a:lnTo>
                    <a:pt x="416169" y="9045"/>
                  </a:lnTo>
                  <a:lnTo>
                    <a:pt x="419116" y="11260"/>
                  </a:lnTo>
                  <a:lnTo>
                    <a:pt x="422081" y="14214"/>
                  </a:lnTo>
                  <a:lnTo>
                    <a:pt x="424296" y="17167"/>
                  </a:lnTo>
                  <a:lnTo>
                    <a:pt x="425778" y="20119"/>
                  </a:lnTo>
                  <a:lnTo>
                    <a:pt x="427992" y="23811"/>
                  </a:lnTo>
                  <a:lnTo>
                    <a:pt x="428725" y="27503"/>
                  </a:lnTo>
                  <a:lnTo>
                    <a:pt x="430207" y="31193"/>
                  </a:lnTo>
                  <a:lnTo>
                    <a:pt x="430207" y="34885"/>
                  </a:lnTo>
                  <a:lnTo>
                    <a:pt x="430940" y="38577"/>
                  </a:lnTo>
                  <a:lnTo>
                    <a:pt x="430940" y="189183"/>
                  </a:lnTo>
                  <a:lnTo>
                    <a:pt x="430207" y="192863"/>
                  </a:lnTo>
                  <a:lnTo>
                    <a:pt x="430207" y="196560"/>
                  </a:lnTo>
                  <a:lnTo>
                    <a:pt x="428725" y="200257"/>
                  </a:lnTo>
                  <a:lnTo>
                    <a:pt x="427992" y="203937"/>
                  </a:lnTo>
                  <a:lnTo>
                    <a:pt x="425778" y="207634"/>
                  </a:lnTo>
                  <a:lnTo>
                    <a:pt x="424296" y="210581"/>
                  </a:lnTo>
                  <a:lnTo>
                    <a:pt x="422081" y="213546"/>
                  </a:lnTo>
                  <a:lnTo>
                    <a:pt x="419116" y="216493"/>
                  </a:lnTo>
                  <a:lnTo>
                    <a:pt x="416169" y="218708"/>
                  </a:lnTo>
                  <a:lnTo>
                    <a:pt x="413222" y="221655"/>
                  </a:lnTo>
                  <a:lnTo>
                    <a:pt x="410257" y="223137"/>
                  </a:lnTo>
                  <a:lnTo>
                    <a:pt x="406577" y="224620"/>
                  </a:lnTo>
                  <a:lnTo>
                    <a:pt x="403613" y="226102"/>
                  </a:lnTo>
                  <a:lnTo>
                    <a:pt x="399183" y="226834"/>
                  </a:lnTo>
                  <a:lnTo>
                    <a:pt x="395504" y="227567"/>
                  </a:lnTo>
                  <a:lnTo>
                    <a:pt x="391807" y="228299"/>
                  </a:lnTo>
                  <a:lnTo>
                    <a:pt x="38928" y="228299"/>
                  </a:lnTo>
                  <a:lnTo>
                    <a:pt x="35231" y="227567"/>
                  </a:lnTo>
                  <a:lnTo>
                    <a:pt x="31534" y="226834"/>
                  </a:lnTo>
                  <a:lnTo>
                    <a:pt x="27854" y="226102"/>
                  </a:lnTo>
                  <a:lnTo>
                    <a:pt x="24157" y="224620"/>
                  </a:lnTo>
                  <a:lnTo>
                    <a:pt x="20460" y="223137"/>
                  </a:lnTo>
                  <a:lnTo>
                    <a:pt x="17513" y="221655"/>
                  </a:lnTo>
                  <a:lnTo>
                    <a:pt x="14566" y="218708"/>
                  </a:lnTo>
                  <a:lnTo>
                    <a:pt x="11601" y="216493"/>
                  </a:lnTo>
                  <a:lnTo>
                    <a:pt x="9386" y="213546"/>
                  </a:lnTo>
                  <a:lnTo>
                    <a:pt x="7172" y="210581"/>
                  </a:lnTo>
                  <a:lnTo>
                    <a:pt x="4957" y="207634"/>
                  </a:lnTo>
                  <a:lnTo>
                    <a:pt x="3492" y="203937"/>
                  </a:lnTo>
                  <a:lnTo>
                    <a:pt x="2010" y="200257"/>
                  </a:lnTo>
                  <a:lnTo>
                    <a:pt x="1277" y="196560"/>
                  </a:lnTo>
                  <a:lnTo>
                    <a:pt x="527" y="192863"/>
                  </a:lnTo>
                  <a:lnTo>
                    <a:pt x="527" y="189183"/>
                  </a:lnTo>
                  <a:close/>
                  <a:moveTo>
                    <a:pt x="3492" y="189183"/>
                  </a:moveTo>
                  <a:lnTo>
                    <a:pt x="3492" y="192863"/>
                  </a:lnTo>
                  <a:lnTo>
                    <a:pt x="3492" y="192863"/>
                  </a:lnTo>
                  <a:lnTo>
                    <a:pt x="4225" y="196560"/>
                  </a:lnTo>
                  <a:lnTo>
                    <a:pt x="4225" y="195828"/>
                  </a:lnTo>
                  <a:lnTo>
                    <a:pt x="4957" y="199507"/>
                  </a:lnTo>
                  <a:lnTo>
                    <a:pt x="4957" y="199507"/>
                  </a:lnTo>
                  <a:lnTo>
                    <a:pt x="6439" y="203204"/>
                  </a:lnTo>
                  <a:lnTo>
                    <a:pt x="5707" y="203204"/>
                  </a:lnTo>
                  <a:lnTo>
                    <a:pt x="7922" y="206152"/>
                  </a:lnTo>
                  <a:lnTo>
                    <a:pt x="7189" y="206152"/>
                  </a:lnTo>
                  <a:lnTo>
                    <a:pt x="9404" y="209116"/>
                  </a:lnTo>
                  <a:lnTo>
                    <a:pt x="9404" y="209116"/>
                  </a:lnTo>
                  <a:lnTo>
                    <a:pt x="11619" y="212063"/>
                  </a:lnTo>
                  <a:lnTo>
                    <a:pt x="11619" y="212063"/>
                  </a:lnTo>
                  <a:lnTo>
                    <a:pt x="13833" y="214278"/>
                  </a:lnTo>
                  <a:lnTo>
                    <a:pt x="13833" y="214278"/>
                  </a:lnTo>
                  <a:lnTo>
                    <a:pt x="16048" y="216493"/>
                  </a:lnTo>
                  <a:lnTo>
                    <a:pt x="16048" y="216493"/>
                  </a:lnTo>
                  <a:lnTo>
                    <a:pt x="18995" y="218708"/>
                  </a:lnTo>
                  <a:lnTo>
                    <a:pt x="18995" y="218708"/>
                  </a:lnTo>
                  <a:lnTo>
                    <a:pt x="21943" y="220922"/>
                  </a:lnTo>
                  <a:lnTo>
                    <a:pt x="21943" y="220190"/>
                  </a:lnTo>
                  <a:lnTo>
                    <a:pt x="25640" y="222405"/>
                  </a:lnTo>
                  <a:lnTo>
                    <a:pt x="24907" y="222405"/>
                  </a:lnTo>
                  <a:lnTo>
                    <a:pt x="28587" y="223137"/>
                  </a:lnTo>
                  <a:lnTo>
                    <a:pt x="28587" y="223137"/>
                  </a:lnTo>
                  <a:lnTo>
                    <a:pt x="32284" y="223870"/>
                  </a:lnTo>
                  <a:lnTo>
                    <a:pt x="31551" y="223870"/>
                  </a:lnTo>
                  <a:lnTo>
                    <a:pt x="35981" y="224620"/>
                  </a:lnTo>
                  <a:lnTo>
                    <a:pt x="35231" y="224620"/>
                  </a:lnTo>
                  <a:lnTo>
                    <a:pt x="395504" y="224620"/>
                  </a:lnTo>
                  <a:lnTo>
                    <a:pt x="399201" y="223870"/>
                  </a:lnTo>
                  <a:lnTo>
                    <a:pt x="399201" y="223870"/>
                  </a:lnTo>
                  <a:lnTo>
                    <a:pt x="402148" y="223137"/>
                  </a:lnTo>
                  <a:lnTo>
                    <a:pt x="402148" y="223137"/>
                  </a:lnTo>
                  <a:lnTo>
                    <a:pt x="405845" y="222405"/>
                  </a:lnTo>
                  <a:lnTo>
                    <a:pt x="405845" y="222405"/>
                  </a:lnTo>
                  <a:lnTo>
                    <a:pt x="408792" y="220190"/>
                  </a:lnTo>
                  <a:lnTo>
                    <a:pt x="408792" y="220922"/>
                  </a:lnTo>
                  <a:lnTo>
                    <a:pt x="411739" y="218708"/>
                  </a:lnTo>
                  <a:lnTo>
                    <a:pt x="411739" y="218708"/>
                  </a:lnTo>
                  <a:lnTo>
                    <a:pt x="414704" y="216493"/>
                  </a:lnTo>
                  <a:lnTo>
                    <a:pt x="414704" y="216493"/>
                  </a:lnTo>
                  <a:lnTo>
                    <a:pt x="416919" y="214278"/>
                  </a:lnTo>
                  <a:lnTo>
                    <a:pt x="416919" y="214278"/>
                  </a:lnTo>
                  <a:lnTo>
                    <a:pt x="419134" y="212063"/>
                  </a:lnTo>
                  <a:lnTo>
                    <a:pt x="419134" y="212063"/>
                  </a:lnTo>
                  <a:lnTo>
                    <a:pt x="421348" y="209116"/>
                  </a:lnTo>
                  <a:lnTo>
                    <a:pt x="421348" y="209116"/>
                  </a:lnTo>
                  <a:lnTo>
                    <a:pt x="423563" y="206152"/>
                  </a:lnTo>
                  <a:lnTo>
                    <a:pt x="423563" y="206152"/>
                  </a:lnTo>
                  <a:lnTo>
                    <a:pt x="425028" y="203204"/>
                  </a:lnTo>
                  <a:lnTo>
                    <a:pt x="425028" y="203204"/>
                  </a:lnTo>
                  <a:lnTo>
                    <a:pt x="425778" y="199507"/>
                  </a:lnTo>
                  <a:lnTo>
                    <a:pt x="425778" y="199507"/>
                  </a:lnTo>
                  <a:lnTo>
                    <a:pt x="427243" y="195828"/>
                  </a:lnTo>
                  <a:lnTo>
                    <a:pt x="426510" y="196560"/>
                  </a:lnTo>
                  <a:lnTo>
                    <a:pt x="427243" y="192863"/>
                  </a:lnTo>
                  <a:lnTo>
                    <a:pt x="427243" y="192863"/>
                  </a:lnTo>
                  <a:lnTo>
                    <a:pt x="427992" y="189183"/>
                  </a:lnTo>
                  <a:lnTo>
                    <a:pt x="427992" y="38577"/>
                  </a:lnTo>
                  <a:lnTo>
                    <a:pt x="427992" y="39314"/>
                  </a:lnTo>
                  <a:lnTo>
                    <a:pt x="427243" y="34885"/>
                  </a:lnTo>
                  <a:lnTo>
                    <a:pt x="427243" y="35622"/>
                  </a:lnTo>
                  <a:lnTo>
                    <a:pt x="426510" y="31932"/>
                  </a:lnTo>
                  <a:lnTo>
                    <a:pt x="427243" y="31932"/>
                  </a:lnTo>
                  <a:lnTo>
                    <a:pt x="425778" y="28241"/>
                  </a:lnTo>
                  <a:lnTo>
                    <a:pt x="425778" y="28241"/>
                  </a:lnTo>
                  <a:lnTo>
                    <a:pt x="425028" y="24549"/>
                  </a:lnTo>
                  <a:lnTo>
                    <a:pt x="425028" y="25288"/>
                  </a:lnTo>
                  <a:lnTo>
                    <a:pt x="423563" y="21596"/>
                  </a:lnTo>
                  <a:lnTo>
                    <a:pt x="423563" y="21596"/>
                  </a:lnTo>
                  <a:lnTo>
                    <a:pt x="421348" y="18644"/>
                  </a:lnTo>
                  <a:lnTo>
                    <a:pt x="421348" y="18644"/>
                  </a:lnTo>
                  <a:lnTo>
                    <a:pt x="419134" y="15690"/>
                  </a:lnTo>
                  <a:lnTo>
                    <a:pt x="419134" y="16427"/>
                  </a:lnTo>
                  <a:lnTo>
                    <a:pt x="416919" y="13475"/>
                  </a:lnTo>
                  <a:lnTo>
                    <a:pt x="416919" y="13475"/>
                  </a:lnTo>
                  <a:lnTo>
                    <a:pt x="414704" y="11260"/>
                  </a:lnTo>
                  <a:lnTo>
                    <a:pt x="414704" y="11260"/>
                  </a:lnTo>
                  <a:lnTo>
                    <a:pt x="411739" y="9045"/>
                  </a:lnTo>
                  <a:lnTo>
                    <a:pt x="411739" y="9045"/>
                  </a:lnTo>
                  <a:lnTo>
                    <a:pt x="408792" y="7568"/>
                  </a:lnTo>
                  <a:lnTo>
                    <a:pt x="408792" y="7568"/>
                  </a:lnTo>
                  <a:lnTo>
                    <a:pt x="405845" y="6093"/>
                  </a:lnTo>
                  <a:lnTo>
                    <a:pt x="405845" y="6093"/>
                  </a:lnTo>
                  <a:lnTo>
                    <a:pt x="402148" y="4616"/>
                  </a:lnTo>
                  <a:lnTo>
                    <a:pt x="402148" y="4616"/>
                  </a:lnTo>
                  <a:lnTo>
                    <a:pt x="399201" y="3878"/>
                  </a:lnTo>
                  <a:lnTo>
                    <a:pt x="399201" y="3878"/>
                  </a:lnTo>
                  <a:lnTo>
                    <a:pt x="395504" y="3139"/>
                  </a:lnTo>
                  <a:lnTo>
                    <a:pt x="35231" y="3139"/>
                  </a:lnTo>
                  <a:lnTo>
                    <a:pt x="35981" y="3139"/>
                  </a:lnTo>
                  <a:lnTo>
                    <a:pt x="31551" y="3878"/>
                  </a:lnTo>
                  <a:lnTo>
                    <a:pt x="32284" y="3878"/>
                  </a:lnTo>
                  <a:lnTo>
                    <a:pt x="28587" y="4616"/>
                  </a:lnTo>
                  <a:lnTo>
                    <a:pt x="28587" y="4616"/>
                  </a:lnTo>
                  <a:lnTo>
                    <a:pt x="24907" y="6093"/>
                  </a:lnTo>
                  <a:lnTo>
                    <a:pt x="25640" y="6093"/>
                  </a:lnTo>
                  <a:lnTo>
                    <a:pt x="21943" y="7568"/>
                  </a:lnTo>
                  <a:lnTo>
                    <a:pt x="21943" y="7568"/>
                  </a:lnTo>
                  <a:lnTo>
                    <a:pt x="18995" y="9045"/>
                  </a:lnTo>
                  <a:lnTo>
                    <a:pt x="18995" y="9045"/>
                  </a:lnTo>
                  <a:lnTo>
                    <a:pt x="16048" y="11260"/>
                  </a:lnTo>
                  <a:lnTo>
                    <a:pt x="16048" y="11260"/>
                  </a:lnTo>
                  <a:lnTo>
                    <a:pt x="13833" y="13475"/>
                  </a:lnTo>
                  <a:lnTo>
                    <a:pt x="13833" y="13475"/>
                  </a:lnTo>
                  <a:lnTo>
                    <a:pt x="11619" y="16427"/>
                  </a:lnTo>
                  <a:lnTo>
                    <a:pt x="11619" y="15690"/>
                  </a:lnTo>
                  <a:lnTo>
                    <a:pt x="9404" y="18644"/>
                  </a:lnTo>
                  <a:lnTo>
                    <a:pt x="9404" y="18644"/>
                  </a:lnTo>
                  <a:lnTo>
                    <a:pt x="7189" y="21596"/>
                  </a:lnTo>
                  <a:lnTo>
                    <a:pt x="7922" y="21596"/>
                  </a:lnTo>
                  <a:lnTo>
                    <a:pt x="5707" y="25288"/>
                  </a:lnTo>
                  <a:lnTo>
                    <a:pt x="6439" y="24549"/>
                  </a:lnTo>
                  <a:lnTo>
                    <a:pt x="4957" y="28241"/>
                  </a:lnTo>
                  <a:lnTo>
                    <a:pt x="4957" y="28241"/>
                  </a:lnTo>
                  <a:lnTo>
                    <a:pt x="4225" y="31932"/>
                  </a:lnTo>
                  <a:lnTo>
                    <a:pt x="4225" y="31932"/>
                  </a:lnTo>
                  <a:lnTo>
                    <a:pt x="3492" y="35622"/>
                  </a:lnTo>
                  <a:lnTo>
                    <a:pt x="3492" y="34885"/>
                  </a:lnTo>
                  <a:lnTo>
                    <a:pt x="3492" y="39314"/>
                  </a:lnTo>
                  <a:lnTo>
                    <a:pt x="3492" y="38577"/>
                  </a:lnTo>
                </a:path>
              </a:pathLst>
            </a:custGeom>
            <a:solidFill>
              <a:srgbClr val="2E75B6"/>
            </a:solidFill>
            <a:ln w="7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6" name="TextBox 375">
              <a:extLst>
                <a:ext uri="{FF2B5EF4-FFF2-40B4-BE49-F238E27FC236}">
                  <a16:creationId xmlns:a16="http://schemas.microsoft.com/office/drawing/2014/main" id="{EBDE84FB-4154-41D2-BD50-D599B181D3B4}"/>
                </a:ext>
              </a:extLst>
            </p:cNvPr>
            <p:cNvSpPr txBox="1"/>
            <p:nvPr/>
          </p:nvSpPr>
          <p:spPr>
            <a:xfrm>
              <a:off x="8979138" y="3563564"/>
              <a:ext cx="238248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P</a:t>
              </a:r>
            </a:p>
          </p:txBody>
        </p:sp>
        <p:sp>
          <p:nvSpPr>
            <p:cNvPr id="377" name="TextBox 376">
              <a:extLst>
                <a:ext uri="{FF2B5EF4-FFF2-40B4-BE49-F238E27FC236}">
                  <a16:creationId xmlns:a16="http://schemas.microsoft.com/office/drawing/2014/main" id="{026299D5-8D45-4014-9A45-F0E61461E587}"/>
                </a:ext>
              </a:extLst>
            </p:cNvPr>
            <p:cNvSpPr txBox="1"/>
            <p:nvPr/>
          </p:nvSpPr>
          <p:spPr>
            <a:xfrm>
              <a:off x="9033768" y="3563564"/>
              <a:ext cx="213640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r</a:t>
              </a:r>
            </a:p>
          </p:txBody>
        </p:sp>
        <p:sp>
          <p:nvSpPr>
            <p:cNvPr id="378" name="TextBox 377">
              <a:extLst>
                <a:ext uri="{FF2B5EF4-FFF2-40B4-BE49-F238E27FC236}">
                  <a16:creationId xmlns:a16="http://schemas.microsoft.com/office/drawing/2014/main" id="{4F0A9A8E-91AD-4259-822C-F8AA173E1687}"/>
                </a:ext>
              </a:extLst>
            </p:cNvPr>
            <p:cNvSpPr txBox="1"/>
            <p:nvPr/>
          </p:nvSpPr>
          <p:spPr>
            <a:xfrm>
              <a:off x="9066251" y="3563564"/>
              <a:ext cx="232096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o</a:t>
              </a:r>
            </a:p>
          </p:txBody>
        </p:sp>
        <p:sp>
          <p:nvSpPr>
            <p:cNvPr id="379" name="TextBox 378">
              <a:extLst>
                <a:ext uri="{FF2B5EF4-FFF2-40B4-BE49-F238E27FC236}">
                  <a16:creationId xmlns:a16="http://schemas.microsoft.com/office/drawing/2014/main" id="{8719759E-C357-4452-A438-981C905340D5}"/>
                </a:ext>
              </a:extLst>
            </p:cNvPr>
            <p:cNvSpPr txBox="1"/>
            <p:nvPr/>
          </p:nvSpPr>
          <p:spPr>
            <a:xfrm>
              <a:off x="9115714" y="3563564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c</a:t>
              </a:r>
            </a:p>
          </p:txBody>
        </p:sp>
        <p:sp>
          <p:nvSpPr>
            <p:cNvPr id="380" name="TextBox 379">
              <a:extLst>
                <a:ext uri="{FF2B5EF4-FFF2-40B4-BE49-F238E27FC236}">
                  <a16:creationId xmlns:a16="http://schemas.microsoft.com/office/drawing/2014/main" id="{6F674935-8559-47E9-8334-564BA7761136}"/>
                </a:ext>
              </a:extLst>
            </p:cNvPr>
            <p:cNvSpPr txBox="1"/>
            <p:nvPr/>
          </p:nvSpPr>
          <p:spPr>
            <a:xfrm>
              <a:off x="9159271" y="3563564"/>
              <a:ext cx="207488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.</a:t>
              </a:r>
            </a:p>
          </p:txBody>
        </p:sp>
        <p:sp>
          <p:nvSpPr>
            <p:cNvPr id="381" name="TextBox 380">
              <a:extLst>
                <a:ext uri="{FF2B5EF4-FFF2-40B4-BE49-F238E27FC236}">
                  <a16:creationId xmlns:a16="http://schemas.microsoft.com/office/drawing/2014/main" id="{D91E6598-23EF-4493-A394-DD62149565BB}"/>
                </a:ext>
              </a:extLst>
            </p:cNvPr>
            <p:cNvSpPr txBox="1"/>
            <p:nvPr/>
          </p:nvSpPr>
          <p:spPr>
            <a:xfrm>
              <a:off x="9183633" y="3563564"/>
              <a:ext cx="207488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 </a:t>
              </a:r>
            </a:p>
          </p:txBody>
        </p:sp>
        <p:sp>
          <p:nvSpPr>
            <p:cNvPr id="382" name="TextBox 381">
              <a:extLst>
                <a:ext uri="{FF2B5EF4-FFF2-40B4-BE49-F238E27FC236}">
                  <a16:creationId xmlns:a16="http://schemas.microsoft.com/office/drawing/2014/main" id="{1DF4559B-6A6E-4A2F-A402-A102DF84E400}"/>
                </a:ext>
              </a:extLst>
            </p:cNvPr>
            <p:cNvSpPr txBox="1"/>
            <p:nvPr/>
          </p:nvSpPr>
          <p:spPr>
            <a:xfrm>
              <a:off x="9208734" y="3563564"/>
              <a:ext cx="250553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m</a:t>
              </a:r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07541A31-ABDB-451F-B976-24BA6EFFD562}"/>
                </a:ext>
              </a:extLst>
            </p:cNvPr>
            <p:cNvSpPr/>
            <p:nvPr/>
          </p:nvSpPr>
          <p:spPr>
            <a:xfrm>
              <a:off x="7362996" y="2964789"/>
              <a:ext cx="15503" cy="2570590"/>
            </a:xfrm>
            <a:custGeom>
              <a:avLst/>
              <a:gdLst>
                <a:gd name="connsiteX0" fmla="*/ 15735 w 15503"/>
                <a:gd name="connsiteY0" fmla="*/ 279 h 2570590"/>
                <a:gd name="connsiteX1" fmla="*/ 15735 w 15503"/>
                <a:gd name="connsiteY1" fmla="*/ 123568 h 2570590"/>
                <a:gd name="connsiteX2" fmla="*/ 232 w 15503"/>
                <a:gd name="connsiteY2" fmla="*/ 123568 h 2570590"/>
                <a:gd name="connsiteX3" fmla="*/ 232 w 15503"/>
                <a:gd name="connsiteY3" fmla="*/ 279 h 2570590"/>
                <a:gd name="connsiteX4" fmla="*/ 15735 w 15503"/>
                <a:gd name="connsiteY4" fmla="*/ 169340 h 2570590"/>
                <a:gd name="connsiteX5" fmla="*/ 15735 w 15503"/>
                <a:gd name="connsiteY5" fmla="*/ 292627 h 2570590"/>
                <a:gd name="connsiteX6" fmla="*/ 232 w 15503"/>
                <a:gd name="connsiteY6" fmla="*/ 292627 h 2570590"/>
                <a:gd name="connsiteX7" fmla="*/ 232 w 15503"/>
                <a:gd name="connsiteY7" fmla="*/ 169340 h 2570590"/>
                <a:gd name="connsiteX8" fmla="*/ 15735 w 15503"/>
                <a:gd name="connsiteY8" fmla="*/ 338399 h 2570590"/>
                <a:gd name="connsiteX9" fmla="*/ 15735 w 15503"/>
                <a:gd name="connsiteY9" fmla="*/ 461688 h 2570590"/>
                <a:gd name="connsiteX10" fmla="*/ 232 w 15503"/>
                <a:gd name="connsiteY10" fmla="*/ 461688 h 2570590"/>
                <a:gd name="connsiteX11" fmla="*/ 232 w 15503"/>
                <a:gd name="connsiteY11" fmla="*/ 338399 h 2570590"/>
                <a:gd name="connsiteX12" fmla="*/ 15735 w 15503"/>
                <a:gd name="connsiteY12" fmla="*/ 507458 h 2570590"/>
                <a:gd name="connsiteX13" fmla="*/ 15735 w 15503"/>
                <a:gd name="connsiteY13" fmla="*/ 630747 h 2570590"/>
                <a:gd name="connsiteX14" fmla="*/ 232 w 15503"/>
                <a:gd name="connsiteY14" fmla="*/ 630747 h 2570590"/>
                <a:gd name="connsiteX15" fmla="*/ 232 w 15503"/>
                <a:gd name="connsiteY15" fmla="*/ 507458 h 2570590"/>
                <a:gd name="connsiteX16" fmla="*/ 15735 w 15503"/>
                <a:gd name="connsiteY16" fmla="*/ 677257 h 2570590"/>
                <a:gd name="connsiteX17" fmla="*/ 15735 w 15503"/>
                <a:gd name="connsiteY17" fmla="*/ 799799 h 2570590"/>
                <a:gd name="connsiteX18" fmla="*/ 232 w 15503"/>
                <a:gd name="connsiteY18" fmla="*/ 799799 h 2570590"/>
                <a:gd name="connsiteX19" fmla="*/ 232 w 15503"/>
                <a:gd name="connsiteY19" fmla="*/ 677257 h 2570590"/>
                <a:gd name="connsiteX20" fmla="*/ 15735 w 15503"/>
                <a:gd name="connsiteY20" fmla="*/ 846309 h 2570590"/>
                <a:gd name="connsiteX21" fmla="*/ 15735 w 15503"/>
                <a:gd name="connsiteY21" fmla="*/ 968870 h 2570590"/>
                <a:gd name="connsiteX22" fmla="*/ 232 w 15503"/>
                <a:gd name="connsiteY22" fmla="*/ 968870 h 2570590"/>
                <a:gd name="connsiteX23" fmla="*/ 232 w 15503"/>
                <a:gd name="connsiteY23" fmla="*/ 846309 h 2570590"/>
                <a:gd name="connsiteX24" fmla="*/ 15735 w 15503"/>
                <a:gd name="connsiteY24" fmla="*/ 1015380 h 2570590"/>
                <a:gd name="connsiteX25" fmla="*/ 15735 w 15503"/>
                <a:gd name="connsiteY25" fmla="*/ 1138657 h 2570590"/>
                <a:gd name="connsiteX26" fmla="*/ 232 w 15503"/>
                <a:gd name="connsiteY26" fmla="*/ 1138657 h 2570590"/>
                <a:gd name="connsiteX27" fmla="*/ 232 w 15503"/>
                <a:gd name="connsiteY27" fmla="*/ 1015380 h 2570590"/>
                <a:gd name="connsiteX28" fmla="*/ 15735 w 15503"/>
                <a:gd name="connsiteY28" fmla="*/ 1184434 h 2570590"/>
                <a:gd name="connsiteX29" fmla="*/ 15735 w 15503"/>
                <a:gd name="connsiteY29" fmla="*/ 1307728 h 2570590"/>
                <a:gd name="connsiteX30" fmla="*/ 232 w 15503"/>
                <a:gd name="connsiteY30" fmla="*/ 1307728 h 2570590"/>
                <a:gd name="connsiteX31" fmla="*/ 232 w 15503"/>
                <a:gd name="connsiteY31" fmla="*/ 1184434 h 2570590"/>
                <a:gd name="connsiteX32" fmla="*/ 15735 w 15503"/>
                <a:gd name="connsiteY32" fmla="*/ 1353488 h 2570590"/>
                <a:gd name="connsiteX33" fmla="*/ 15735 w 15503"/>
                <a:gd name="connsiteY33" fmla="*/ 1476782 h 2570590"/>
                <a:gd name="connsiteX34" fmla="*/ 232 w 15503"/>
                <a:gd name="connsiteY34" fmla="*/ 1476782 h 2570590"/>
                <a:gd name="connsiteX35" fmla="*/ 232 w 15503"/>
                <a:gd name="connsiteY35" fmla="*/ 1353488 h 2570590"/>
                <a:gd name="connsiteX36" fmla="*/ 15735 w 15503"/>
                <a:gd name="connsiteY36" fmla="*/ 1522559 h 2570590"/>
                <a:gd name="connsiteX37" fmla="*/ 15735 w 15503"/>
                <a:gd name="connsiteY37" fmla="*/ 1645835 h 2570590"/>
                <a:gd name="connsiteX38" fmla="*/ 232 w 15503"/>
                <a:gd name="connsiteY38" fmla="*/ 1645835 h 2570590"/>
                <a:gd name="connsiteX39" fmla="*/ 232 w 15503"/>
                <a:gd name="connsiteY39" fmla="*/ 1522559 h 2570590"/>
                <a:gd name="connsiteX40" fmla="*/ 15735 w 15503"/>
                <a:gd name="connsiteY40" fmla="*/ 1692345 h 2570590"/>
                <a:gd name="connsiteX41" fmla="*/ 15735 w 15503"/>
                <a:gd name="connsiteY41" fmla="*/ 1814906 h 2570590"/>
                <a:gd name="connsiteX42" fmla="*/ 232 w 15503"/>
                <a:gd name="connsiteY42" fmla="*/ 1814906 h 2570590"/>
                <a:gd name="connsiteX43" fmla="*/ 232 w 15503"/>
                <a:gd name="connsiteY43" fmla="*/ 1692345 h 2570590"/>
                <a:gd name="connsiteX44" fmla="*/ 15735 w 15503"/>
                <a:gd name="connsiteY44" fmla="*/ 1861416 h 2570590"/>
                <a:gd name="connsiteX45" fmla="*/ 15735 w 15503"/>
                <a:gd name="connsiteY45" fmla="*/ 1983960 h 2570590"/>
                <a:gd name="connsiteX46" fmla="*/ 232 w 15503"/>
                <a:gd name="connsiteY46" fmla="*/ 1983960 h 2570590"/>
                <a:gd name="connsiteX47" fmla="*/ 232 w 15503"/>
                <a:gd name="connsiteY47" fmla="*/ 1861416 h 2570590"/>
                <a:gd name="connsiteX48" fmla="*/ 15735 w 15503"/>
                <a:gd name="connsiteY48" fmla="*/ 2030470 h 2570590"/>
                <a:gd name="connsiteX49" fmla="*/ 15735 w 15503"/>
                <a:gd name="connsiteY49" fmla="*/ 2153764 h 2570590"/>
                <a:gd name="connsiteX50" fmla="*/ 232 w 15503"/>
                <a:gd name="connsiteY50" fmla="*/ 2153764 h 2570590"/>
                <a:gd name="connsiteX51" fmla="*/ 232 w 15503"/>
                <a:gd name="connsiteY51" fmla="*/ 2030470 h 2570590"/>
                <a:gd name="connsiteX52" fmla="*/ 15735 w 15503"/>
                <a:gd name="connsiteY52" fmla="*/ 2199524 h 2570590"/>
                <a:gd name="connsiteX53" fmla="*/ 15735 w 15503"/>
                <a:gd name="connsiteY53" fmla="*/ 2322818 h 2570590"/>
                <a:gd name="connsiteX54" fmla="*/ 232 w 15503"/>
                <a:gd name="connsiteY54" fmla="*/ 2322818 h 2570590"/>
                <a:gd name="connsiteX55" fmla="*/ 232 w 15503"/>
                <a:gd name="connsiteY55" fmla="*/ 2199524 h 2570590"/>
                <a:gd name="connsiteX56" fmla="*/ 15735 w 15503"/>
                <a:gd name="connsiteY56" fmla="*/ 2368595 h 2570590"/>
                <a:gd name="connsiteX57" fmla="*/ 15735 w 15503"/>
                <a:gd name="connsiteY57" fmla="*/ 2491872 h 2570590"/>
                <a:gd name="connsiteX58" fmla="*/ 232 w 15503"/>
                <a:gd name="connsiteY58" fmla="*/ 2491872 h 2570590"/>
                <a:gd name="connsiteX59" fmla="*/ 232 w 15503"/>
                <a:gd name="connsiteY59" fmla="*/ 2368595 h 2570590"/>
                <a:gd name="connsiteX60" fmla="*/ 15735 w 15503"/>
                <a:gd name="connsiteY60" fmla="*/ 2537649 h 2570590"/>
                <a:gd name="connsiteX61" fmla="*/ 15735 w 15503"/>
                <a:gd name="connsiteY61" fmla="*/ 2570870 h 2570590"/>
                <a:gd name="connsiteX62" fmla="*/ 232 w 15503"/>
                <a:gd name="connsiteY62" fmla="*/ 2570870 h 2570590"/>
                <a:gd name="connsiteX63" fmla="*/ 232 w 15503"/>
                <a:gd name="connsiteY63" fmla="*/ 2537649 h 2570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15503" h="2570590">
                  <a:moveTo>
                    <a:pt x="15735" y="279"/>
                  </a:moveTo>
                  <a:lnTo>
                    <a:pt x="15735" y="123568"/>
                  </a:lnTo>
                  <a:lnTo>
                    <a:pt x="232" y="123568"/>
                  </a:lnTo>
                  <a:lnTo>
                    <a:pt x="232" y="279"/>
                  </a:lnTo>
                  <a:close/>
                  <a:moveTo>
                    <a:pt x="15735" y="169340"/>
                  </a:moveTo>
                  <a:lnTo>
                    <a:pt x="15735" y="292627"/>
                  </a:lnTo>
                  <a:lnTo>
                    <a:pt x="232" y="292627"/>
                  </a:lnTo>
                  <a:lnTo>
                    <a:pt x="232" y="169340"/>
                  </a:lnTo>
                  <a:close/>
                  <a:moveTo>
                    <a:pt x="15735" y="338399"/>
                  </a:moveTo>
                  <a:lnTo>
                    <a:pt x="15735" y="461688"/>
                  </a:lnTo>
                  <a:lnTo>
                    <a:pt x="232" y="461688"/>
                  </a:lnTo>
                  <a:lnTo>
                    <a:pt x="232" y="338399"/>
                  </a:lnTo>
                  <a:close/>
                  <a:moveTo>
                    <a:pt x="15735" y="507458"/>
                  </a:moveTo>
                  <a:lnTo>
                    <a:pt x="15735" y="630747"/>
                  </a:lnTo>
                  <a:lnTo>
                    <a:pt x="232" y="630747"/>
                  </a:lnTo>
                  <a:lnTo>
                    <a:pt x="232" y="507458"/>
                  </a:lnTo>
                  <a:close/>
                  <a:moveTo>
                    <a:pt x="15735" y="677257"/>
                  </a:moveTo>
                  <a:lnTo>
                    <a:pt x="15735" y="799799"/>
                  </a:lnTo>
                  <a:lnTo>
                    <a:pt x="232" y="799799"/>
                  </a:lnTo>
                  <a:lnTo>
                    <a:pt x="232" y="677257"/>
                  </a:lnTo>
                  <a:close/>
                  <a:moveTo>
                    <a:pt x="15735" y="846309"/>
                  </a:moveTo>
                  <a:lnTo>
                    <a:pt x="15735" y="968870"/>
                  </a:lnTo>
                  <a:lnTo>
                    <a:pt x="232" y="968870"/>
                  </a:lnTo>
                  <a:lnTo>
                    <a:pt x="232" y="846309"/>
                  </a:lnTo>
                  <a:close/>
                  <a:moveTo>
                    <a:pt x="15735" y="1015380"/>
                  </a:moveTo>
                  <a:lnTo>
                    <a:pt x="15735" y="1138657"/>
                  </a:lnTo>
                  <a:lnTo>
                    <a:pt x="232" y="1138657"/>
                  </a:lnTo>
                  <a:lnTo>
                    <a:pt x="232" y="1015380"/>
                  </a:lnTo>
                  <a:close/>
                  <a:moveTo>
                    <a:pt x="15735" y="1184434"/>
                  </a:moveTo>
                  <a:lnTo>
                    <a:pt x="15735" y="1307728"/>
                  </a:lnTo>
                  <a:lnTo>
                    <a:pt x="232" y="1307728"/>
                  </a:lnTo>
                  <a:lnTo>
                    <a:pt x="232" y="1184434"/>
                  </a:lnTo>
                  <a:close/>
                  <a:moveTo>
                    <a:pt x="15735" y="1353488"/>
                  </a:moveTo>
                  <a:lnTo>
                    <a:pt x="15735" y="1476782"/>
                  </a:lnTo>
                  <a:lnTo>
                    <a:pt x="232" y="1476782"/>
                  </a:lnTo>
                  <a:lnTo>
                    <a:pt x="232" y="1353488"/>
                  </a:lnTo>
                  <a:close/>
                  <a:moveTo>
                    <a:pt x="15735" y="1522559"/>
                  </a:moveTo>
                  <a:lnTo>
                    <a:pt x="15735" y="1645835"/>
                  </a:lnTo>
                  <a:lnTo>
                    <a:pt x="232" y="1645835"/>
                  </a:lnTo>
                  <a:lnTo>
                    <a:pt x="232" y="1522559"/>
                  </a:lnTo>
                  <a:close/>
                  <a:moveTo>
                    <a:pt x="15735" y="1692345"/>
                  </a:moveTo>
                  <a:lnTo>
                    <a:pt x="15735" y="1814906"/>
                  </a:lnTo>
                  <a:lnTo>
                    <a:pt x="232" y="1814906"/>
                  </a:lnTo>
                  <a:lnTo>
                    <a:pt x="232" y="1692345"/>
                  </a:lnTo>
                  <a:close/>
                  <a:moveTo>
                    <a:pt x="15735" y="1861416"/>
                  </a:moveTo>
                  <a:lnTo>
                    <a:pt x="15735" y="1983960"/>
                  </a:lnTo>
                  <a:lnTo>
                    <a:pt x="232" y="1983960"/>
                  </a:lnTo>
                  <a:lnTo>
                    <a:pt x="232" y="1861416"/>
                  </a:lnTo>
                  <a:close/>
                  <a:moveTo>
                    <a:pt x="15735" y="2030470"/>
                  </a:moveTo>
                  <a:lnTo>
                    <a:pt x="15735" y="2153764"/>
                  </a:lnTo>
                  <a:lnTo>
                    <a:pt x="232" y="2153764"/>
                  </a:lnTo>
                  <a:lnTo>
                    <a:pt x="232" y="2030470"/>
                  </a:lnTo>
                  <a:close/>
                  <a:moveTo>
                    <a:pt x="15735" y="2199524"/>
                  </a:moveTo>
                  <a:lnTo>
                    <a:pt x="15735" y="2322818"/>
                  </a:lnTo>
                  <a:lnTo>
                    <a:pt x="232" y="2322818"/>
                  </a:lnTo>
                  <a:lnTo>
                    <a:pt x="232" y="2199524"/>
                  </a:lnTo>
                  <a:close/>
                  <a:moveTo>
                    <a:pt x="15735" y="2368595"/>
                  </a:moveTo>
                  <a:lnTo>
                    <a:pt x="15735" y="2491872"/>
                  </a:lnTo>
                  <a:lnTo>
                    <a:pt x="232" y="2491872"/>
                  </a:lnTo>
                  <a:lnTo>
                    <a:pt x="232" y="2368595"/>
                  </a:lnTo>
                  <a:close/>
                  <a:moveTo>
                    <a:pt x="15735" y="2537649"/>
                  </a:moveTo>
                  <a:lnTo>
                    <a:pt x="15735" y="2570870"/>
                  </a:lnTo>
                  <a:lnTo>
                    <a:pt x="232" y="2570870"/>
                  </a:lnTo>
                  <a:lnTo>
                    <a:pt x="232" y="2537649"/>
                  </a:lnTo>
                </a:path>
              </a:pathLst>
            </a:custGeom>
            <a:solidFill>
              <a:srgbClr val="000000"/>
            </a:solidFill>
            <a:ln w="7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E256E230-61DE-4B7B-A632-3488F35CDE08}"/>
                </a:ext>
              </a:extLst>
            </p:cNvPr>
            <p:cNvSpPr/>
            <p:nvPr/>
          </p:nvSpPr>
          <p:spPr>
            <a:xfrm>
              <a:off x="7185078" y="3553176"/>
              <a:ext cx="354360" cy="181608"/>
            </a:xfrm>
            <a:custGeom>
              <a:avLst/>
              <a:gdLst>
                <a:gd name="connsiteX0" fmla="*/ 263786 w 354360"/>
                <a:gd name="connsiteY0" fmla="*/ 183 h 181608"/>
                <a:gd name="connsiteX1" fmla="*/ 354591 w 354360"/>
                <a:gd name="connsiteY1" fmla="*/ 90988 h 181608"/>
                <a:gd name="connsiteX2" fmla="*/ 263786 w 354360"/>
                <a:gd name="connsiteY2" fmla="*/ 181791 h 181608"/>
                <a:gd name="connsiteX3" fmla="*/ 263786 w 354360"/>
                <a:gd name="connsiteY3" fmla="*/ 136764 h 181608"/>
                <a:gd name="connsiteX4" fmla="*/ 91036 w 354360"/>
                <a:gd name="connsiteY4" fmla="*/ 136764 h 181608"/>
                <a:gd name="connsiteX5" fmla="*/ 91036 w 354360"/>
                <a:gd name="connsiteY5" fmla="*/ 181791 h 181608"/>
                <a:gd name="connsiteX6" fmla="*/ 231 w 354360"/>
                <a:gd name="connsiteY6" fmla="*/ 90988 h 181608"/>
                <a:gd name="connsiteX7" fmla="*/ 91036 w 354360"/>
                <a:gd name="connsiteY7" fmla="*/ 183 h 181608"/>
                <a:gd name="connsiteX8" fmla="*/ 91036 w 354360"/>
                <a:gd name="connsiteY8" fmla="*/ 45955 h 181608"/>
                <a:gd name="connsiteX9" fmla="*/ 263786 w 354360"/>
                <a:gd name="connsiteY9" fmla="*/ 45955 h 181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54360" h="181608">
                  <a:moveTo>
                    <a:pt x="263786" y="183"/>
                  </a:moveTo>
                  <a:lnTo>
                    <a:pt x="354591" y="90988"/>
                  </a:lnTo>
                  <a:lnTo>
                    <a:pt x="263786" y="181791"/>
                  </a:lnTo>
                  <a:lnTo>
                    <a:pt x="263786" y="136764"/>
                  </a:lnTo>
                  <a:lnTo>
                    <a:pt x="91036" y="136764"/>
                  </a:lnTo>
                  <a:lnTo>
                    <a:pt x="91036" y="181791"/>
                  </a:lnTo>
                  <a:lnTo>
                    <a:pt x="231" y="90988"/>
                  </a:lnTo>
                  <a:lnTo>
                    <a:pt x="91036" y="183"/>
                  </a:lnTo>
                  <a:lnTo>
                    <a:pt x="91036" y="45955"/>
                  </a:lnTo>
                  <a:lnTo>
                    <a:pt x="263786" y="45955"/>
                  </a:lnTo>
                </a:path>
              </a:pathLst>
            </a:custGeom>
            <a:solidFill>
              <a:srgbClr val="D9D9D9"/>
            </a:solidFill>
            <a:ln w="7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1D412AA2-052A-4D2E-99BA-AE71DF9CEBAB}"/>
                </a:ext>
              </a:extLst>
            </p:cNvPr>
            <p:cNvSpPr/>
            <p:nvPr/>
          </p:nvSpPr>
          <p:spPr>
            <a:xfrm>
              <a:off x="7182863" y="3549484"/>
              <a:ext cx="358790" cy="188997"/>
            </a:xfrm>
            <a:custGeom>
              <a:avLst/>
              <a:gdLst>
                <a:gd name="connsiteX0" fmla="*/ 264524 w 358790"/>
                <a:gd name="connsiteY0" fmla="*/ 183 h 188997"/>
                <a:gd name="connsiteX1" fmla="*/ 359021 w 358790"/>
                <a:gd name="connsiteY1" fmla="*/ 94680 h 188997"/>
                <a:gd name="connsiteX2" fmla="*/ 264524 w 358790"/>
                <a:gd name="connsiteY2" fmla="*/ 189180 h 188997"/>
                <a:gd name="connsiteX3" fmla="*/ 264524 w 358790"/>
                <a:gd name="connsiteY3" fmla="*/ 140455 h 188997"/>
                <a:gd name="connsiteX4" fmla="*/ 266001 w 358790"/>
                <a:gd name="connsiteY4" fmla="*/ 141920 h 188997"/>
                <a:gd name="connsiteX5" fmla="*/ 93250 w 358790"/>
                <a:gd name="connsiteY5" fmla="*/ 141920 h 188997"/>
                <a:gd name="connsiteX6" fmla="*/ 94726 w 358790"/>
                <a:gd name="connsiteY6" fmla="*/ 140455 h 188997"/>
                <a:gd name="connsiteX7" fmla="*/ 94726 w 358790"/>
                <a:gd name="connsiteY7" fmla="*/ 189180 h 188997"/>
                <a:gd name="connsiteX8" fmla="*/ 231 w 358790"/>
                <a:gd name="connsiteY8" fmla="*/ 94680 h 188997"/>
                <a:gd name="connsiteX9" fmla="*/ 94726 w 358790"/>
                <a:gd name="connsiteY9" fmla="*/ 183 h 188997"/>
                <a:gd name="connsiteX10" fmla="*/ 94726 w 358790"/>
                <a:gd name="connsiteY10" fmla="*/ 49647 h 188997"/>
                <a:gd name="connsiteX11" fmla="*/ 93250 w 358790"/>
                <a:gd name="connsiteY11" fmla="*/ 48170 h 188997"/>
                <a:gd name="connsiteX12" fmla="*/ 266001 w 358790"/>
                <a:gd name="connsiteY12" fmla="*/ 48170 h 188997"/>
                <a:gd name="connsiteX13" fmla="*/ 264524 w 358790"/>
                <a:gd name="connsiteY13" fmla="*/ 49647 h 188997"/>
                <a:gd name="connsiteX14" fmla="*/ 268216 w 358790"/>
                <a:gd name="connsiteY14" fmla="*/ 51122 h 188997"/>
                <a:gd name="connsiteX15" fmla="*/ 91773 w 358790"/>
                <a:gd name="connsiteY15" fmla="*/ 51122 h 188997"/>
                <a:gd name="connsiteX16" fmla="*/ 91773 w 358790"/>
                <a:gd name="connsiteY16" fmla="*/ 3875 h 188997"/>
                <a:gd name="connsiteX17" fmla="*/ 93988 w 358790"/>
                <a:gd name="connsiteY17" fmla="*/ 5352 h 188997"/>
                <a:gd name="connsiteX18" fmla="*/ 3183 w 358790"/>
                <a:gd name="connsiteY18" fmla="*/ 96157 h 188997"/>
                <a:gd name="connsiteX19" fmla="*/ 3183 w 358790"/>
                <a:gd name="connsiteY19" fmla="*/ 93942 h 188997"/>
                <a:gd name="connsiteX20" fmla="*/ 93988 w 358790"/>
                <a:gd name="connsiteY20" fmla="*/ 184750 h 188997"/>
                <a:gd name="connsiteX21" fmla="*/ 91773 w 358790"/>
                <a:gd name="connsiteY21" fmla="*/ 185483 h 188997"/>
                <a:gd name="connsiteX22" fmla="*/ 91773 w 358790"/>
                <a:gd name="connsiteY22" fmla="*/ 138973 h 188997"/>
                <a:gd name="connsiteX23" fmla="*/ 268216 w 358790"/>
                <a:gd name="connsiteY23" fmla="*/ 138973 h 188997"/>
                <a:gd name="connsiteX24" fmla="*/ 268216 w 358790"/>
                <a:gd name="connsiteY24" fmla="*/ 185483 h 188997"/>
                <a:gd name="connsiteX25" fmla="*/ 265262 w 358790"/>
                <a:gd name="connsiteY25" fmla="*/ 184750 h 188997"/>
                <a:gd name="connsiteX26" fmla="*/ 356067 w 358790"/>
                <a:gd name="connsiteY26" fmla="*/ 93942 h 188997"/>
                <a:gd name="connsiteX27" fmla="*/ 356067 w 358790"/>
                <a:gd name="connsiteY27" fmla="*/ 96157 h 188997"/>
                <a:gd name="connsiteX28" fmla="*/ 265262 w 358790"/>
                <a:gd name="connsiteY28" fmla="*/ 5352 h 188997"/>
                <a:gd name="connsiteX29" fmla="*/ 268216 w 358790"/>
                <a:gd name="connsiteY29" fmla="*/ 3875 h 18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58790" h="188997">
                  <a:moveTo>
                    <a:pt x="264524" y="183"/>
                  </a:moveTo>
                  <a:lnTo>
                    <a:pt x="359021" y="94680"/>
                  </a:lnTo>
                  <a:lnTo>
                    <a:pt x="264524" y="189180"/>
                  </a:lnTo>
                  <a:lnTo>
                    <a:pt x="264524" y="140455"/>
                  </a:lnTo>
                  <a:lnTo>
                    <a:pt x="266001" y="141920"/>
                  </a:lnTo>
                  <a:lnTo>
                    <a:pt x="93250" y="141920"/>
                  </a:lnTo>
                  <a:lnTo>
                    <a:pt x="94726" y="140455"/>
                  </a:lnTo>
                  <a:lnTo>
                    <a:pt x="94726" y="189180"/>
                  </a:lnTo>
                  <a:lnTo>
                    <a:pt x="231" y="94680"/>
                  </a:lnTo>
                  <a:lnTo>
                    <a:pt x="94726" y="183"/>
                  </a:lnTo>
                  <a:lnTo>
                    <a:pt x="94726" y="49647"/>
                  </a:lnTo>
                  <a:lnTo>
                    <a:pt x="93250" y="48170"/>
                  </a:lnTo>
                  <a:lnTo>
                    <a:pt x="266001" y="48170"/>
                  </a:lnTo>
                  <a:lnTo>
                    <a:pt x="264524" y="49647"/>
                  </a:lnTo>
                  <a:close/>
                  <a:moveTo>
                    <a:pt x="268216" y="51122"/>
                  </a:moveTo>
                  <a:lnTo>
                    <a:pt x="91773" y="51122"/>
                  </a:lnTo>
                  <a:lnTo>
                    <a:pt x="91773" y="3875"/>
                  </a:lnTo>
                  <a:lnTo>
                    <a:pt x="93988" y="5352"/>
                  </a:lnTo>
                  <a:lnTo>
                    <a:pt x="3183" y="96157"/>
                  </a:lnTo>
                  <a:lnTo>
                    <a:pt x="3183" y="93942"/>
                  </a:lnTo>
                  <a:lnTo>
                    <a:pt x="93988" y="184750"/>
                  </a:lnTo>
                  <a:lnTo>
                    <a:pt x="91773" y="185483"/>
                  </a:lnTo>
                  <a:lnTo>
                    <a:pt x="91773" y="138973"/>
                  </a:lnTo>
                  <a:lnTo>
                    <a:pt x="268216" y="138973"/>
                  </a:lnTo>
                  <a:lnTo>
                    <a:pt x="268216" y="185483"/>
                  </a:lnTo>
                  <a:lnTo>
                    <a:pt x="265262" y="184750"/>
                  </a:lnTo>
                  <a:lnTo>
                    <a:pt x="356067" y="93942"/>
                  </a:lnTo>
                  <a:lnTo>
                    <a:pt x="356067" y="96157"/>
                  </a:lnTo>
                  <a:lnTo>
                    <a:pt x="265262" y="5352"/>
                  </a:lnTo>
                  <a:lnTo>
                    <a:pt x="268216" y="3875"/>
                  </a:lnTo>
                </a:path>
              </a:pathLst>
            </a:custGeom>
            <a:solidFill>
              <a:srgbClr val="7F7F7F"/>
            </a:solidFill>
            <a:ln w="7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D0113FB8-817F-41C8-A03B-2A96C801A25A}"/>
                </a:ext>
              </a:extLst>
            </p:cNvPr>
            <p:cNvSpPr/>
            <p:nvPr/>
          </p:nvSpPr>
          <p:spPr>
            <a:xfrm>
              <a:off x="9554129" y="3502237"/>
              <a:ext cx="437039" cy="159460"/>
            </a:xfrm>
            <a:custGeom>
              <a:avLst/>
              <a:gdLst>
                <a:gd name="connsiteX0" fmla="*/ 358655 w 437039"/>
                <a:gd name="connsiteY0" fmla="*/ 173 h 159460"/>
                <a:gd name="connsiteX1" fmla="*/ 437654 w 437039"/>
                <a:gd name="connsiteY1" fmla="*/ 79904 h 159460"/>
                <a:gd name="connsiteX2" fmla="*/ 358655 w 437039"/>
                <a:gd name="connsiteY2" fmla="*/ 159634 h 159460"/>
                <a:gd name="connsiteX3" fmla="*/ 358655 w 437039"/>
                <a:gd name="connsiteY3" fmla="*/ 119770 h 159460"/>
                <a:gd name="connsiteX4" fmla="*/ 80346 w 437039"/>
                <a:gd name="connsiteY4" fmla="*/ 119770 h 159460"/>
                <a:gd name="connsiteX5" fmla="*/ 80346 w 437039"/>
                <a:gd name="connsiteY5" fmla="*/ 159634 h 159460"/>
                <a:gd name="connsiteX6" fmla="*/ 615 w 437039"/>
                <a:gd name="connsiteY6" fmla="*/ 79904 h 159460"/>
                <a:gd name="connsiteX7" fmla="*/ 80346 w 437039"/>
                <a:gd name="connsiteY7" fmla="*/ 173 h 159460"/>
                <a:gd name="connsiteX8" fmla="*/ 80346 w 437039"/>
                <a:gd name="connsiteY8" fmla="*/ 40038 h 159460"/>
                <a:gd name="connsiteX9" fmla="*/ 358655 w 437039"/>
                <a:gd name="connsiteY9" fmla="*/ 40038 h 159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7039" h="159460">
                  <a:moveTo>
                    <a:pt x="358655" y="173"/>
                  </a:moveTo>
                  <a:lnTo>
                    <a:pt x="437654" y="79904"/>
                  </a:lnTo>
                  <a:lnTo>
                    <a:pt x="358655" y="159634"/>
                  </a:lnTo>
                  <a:lnTo>
                    <a:pt x="358655" y="119770"/>
                  </a:lnTo>
                  <a:lnTo>
                    <a:pt x="80346" y="119770"/>
                  </a:lnTo>
                  <a:lnTo>
                    <a:pt x="80346" y="159634"/>
                  </a:lnTo>
                  <a:lnTo>
                    <a:pt x="615" y="79904"/>
                  </a:lnTo>
                  <a:lnTo>
                    <a:pt x="80346" y="173"/>
                  </a:lnTo>
                  <a:lnTo>
                    <a:pt x="80346" y="40038"/>
                  </a:lnTo>
                  <a:lnTo>
                    <a:pt x="358655" y="40038"/>
                  </a:lnTo>
                </a:path>
              </a:pathLst>
            </a:custGeom>
            <a:solidFill>
              <a:srgbClr val="FF6600"/>
            </a:solidFill>
            <a:ln w="7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BFC889C3-B02B-4522-9FC2-8DA3BDC3F6D5}"/>
                </a:ext>
              </a:extLst>
            </p:cNvPr>
            <p:cNvSpPr/>
            <p:nvPr/>
          </p:nvSpPr>
          <p:spPr>
            <a:xfrm>
              <a:off x="9551915" y="3498545"/>
              <a:ext cx="441468" cy="166849"/>
            </a:xfrm>
            <a:custGeom>
              <a:avLst/>
              <a:gdLst>
                <a:gd name="connsiteX0" fmla="*/ 359405 w 441468"/>
                <a:gd name="connsiteY0" fmla="*/ 173 h 166849"/>
                <a:gd name="connsiteX1" fmla="*/ 442084 w 441468"/>
                <a:gd name="connsiteY1" fmla="*/ 83596 h 166849"/>
                <a:gd name="connsiteX2" fmla="*/ 359405 w 441468"/>
                <a:gd name="connsiteY2" fmla="*/ 167022 h 166849"/>
                <a:gd name="connsiteX3" fmla="*/ 359405 w 441468"/>
                <a:gd name="connsiteY3" fmla="*/ 123462 h 166849"/>
                <a:gd name="connsiteX4" fmla="*/ 360888 w 441468"/>
                <a:gd name="connsiteY4" fmla="*/ 124939 h 166849"/>
                <a:gd name="connsiteX5" fmla="*/ 82561 w 441468"/>
                <a:gd name="connsiteY5" fmla="*/ 124939 h 166849"/>
                <a:gd name="connsiteX6" fmla="*/ 84043 w 441468"/>
                <a:gd name="connsiteY6" fmla="*/ 123462 h 166849"/>
                <a:gd name="connsiteX7" fmla="*/ 84043 w 441468"/>
                <a:gd name="connsiteY7" fmla="*/ 167022 h 166849"/>
                <a:gd name="connsiteX8" fmla="*/ 615 w 441468"/>
                <a:gd name="connsiteY8" fmla="*/ 83596 h 166849"/>
                <a:gd name="connsiteX9" fmla="*/ 84043 w 441468"/>
                <a:gd name="connsiteY9" fmla="*/ 173 h 166849"/>
                <a:gd name="connsiteX10" fmla="*/ 84043 w 441468"/>
                <a:gd name="connsiteY10" fmla="*/ 43730 h 166849"/>
                <a:gd name="connsiteX11" fmla="*/ 82561 w 441468"/>
                <a:gd name="connsiteY11" fmla="*/ 42253 h 166849"/>
                <a:gd name="connsiteX12" fmla="*/ 360888 w 441468"/>
                <a:gd name="connsiteY12" fmla="*/ 42253 h 166849"/>
                <a:gd name="connsiteX13" fmla="*/ 359405 w 441468"/>
                <a:gd name="connsiteY13" fmla="*/ 43730 h 166849"/>
                <a:gd name="connsiteX14" fmla="*/ 362353 w 441468"/>
                <a:gd name="connsiteY14" fmla="*/ 45207 h 166849"/>
                <a:gd name="connsiteX15" fmla="*/ 81079 w 441468"/>
                <a:gd name="connsiteY15" fmla="*/ 45207 h 166849"/>
                <a:gd name="connsiteX16" fmla="*/ 81079 w 441468"/>
                <a:gd name="connsiteY16" fmla="*/ 3865 h 166849"/>
                <a:gd name="connsiteX17" fmla="*/ 83293 w 441468"/>
                <a:gd name="connsiteY17" fmla="*/ 5342 h 166849"/>
                <a:gd name="connsiteX18" fmla="*/ 4295 w 441468"/>
                <a:gd name="connsiteY18" fmla="*/ 85073 h 166849"/>
                <a:gd name="connsiteX19" fmla="*/ 4295 w 441468"/>
                <a:gd name="connsiteY19" fmla="*/ 82858 h 166849"/>
                <a:gd name="connsiteX20" fmla="*/ 83293 w 441468"/>
                <a:gd name="connsiteY20" fmla="*/ 161843 h 166849"/>
                <a:gd name="connsiteX21" fmla="*/ 81079 w 441468"/>
                <a:gd name="connsiteY21" fmla="*/ 163325 h 166849"/>
                <a:gd name="connsiteX22" fmla="*/ 81079 w 441468"/>
                <a:gd name="connsiteY22" fmla="*/ 121986 h 166849"/>
                <a:gd name="connsiteX23" fmla="*/ 362353 w 441468"/>
                <a:gd name="connsiteY23" fmla="*/ 121986 h 166849"/>
                <a:gd name="connsiteX24" fmla="*/ 362353 w 441468"/>
                <a:gd name="connsiteY24" fmla="*/ 163325 h 166849"/>
                <a:gd name="connsiteX25" fmla="*/ 359405 w 441468"/>
                <a:gd name="connsiteY25" fmla="*/ 161843 h 166849"/>
                <a:gd name="connsiteX26" fmla="*/ 439136 w 441468"/>
                <a:gd name="connsiteY26" fmla="*/ 82858 h 166849"/>
                <a:gd name="connsiteX27" fmla="*/ 439136 w 441468"/>
                <a:gd name="connsiteY27" fmla="*/ 85073 h 166849"/>
                <a:gd name="connsiteX28" fmla="*/ 359405 w 441468"/>
                <a:gd name="connsiteY28" fmla="*/ 5342 h 166849"/>
                <a:gd name="connsiteX29" fmla="*/ 362353 w 441468"/>
                <a:gd name="connsiteY29" fmla="*/ 3865 h 166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41468" h="166849">
                  <a:moveTo>
                    <a:pt x="359405" y="173"/>
                  </a:moveTo>
                  <a:lnTo>
                    <a:pt x="442084" y="83596"/>
                  </a:lnTo>
                  <a:lnTo>
                    <a:pt x="359405" y="167022"/>
                  </a:lnTo>
                  <a:lnTo>
                    <a:pt x="359405" y="123462"/>
                  </a:lnTo>
                  <a:lnTo>
                    <a:pt x="360888" y="124939"/>
                  </a:lnTo>
                  <a:lnTo>
                    <a:pt x="82561" y="124939"/>
                  </a:lnTo>
                  <a:lnTo>
                    <a:pt x="84043" y="123462"/>
                  </a:lnTo>
                  <a:lnTo>
                    <a:pt x="84043" y="167022"/>
                  </a:lnTo>
                  <a:lnTo>
                    <a:pt x="615" y="83596"/>
                  </a:lnTo>
                  <a:lnTo>
                    <a:pt x="84043" y="173"/>
                  </a:lnTo>
                  <a:lnTo>
                    <a:pt x="84043" y="43730"/>
                  </a:lnTo>
                  <a:lnTo>
                    <a:pt x="82561" y="42253"/>
                  </a:lnTo>
                  <a:lnTo>
                    <a:pt x="360888" y="42253"/>
                  </a:lnTo>
                  <a:lnTo>
                    <a:pt x="359405" y="43730"/>
                  </a:lnTo>
                  <a:close/>
                  <a:moveTo>
                    <a:pt x="362353" y="45207"/>
                  </a:moveTo>
                  <a:lnTo>
                    <a:pt x="81079" y="45207"/>
                  </a:lnTo>
                  <a:lnTo>
                    <a:pt x="81079" y="3865"/>
                  </a:lnTo>
                  <a:lnTo>
                    <a:pt x="83293" y="5342"/>
                  </a:lnTo>
                  <a:lnTo>
                    <a:pt x="4295" y="85073"/>
                  </a:lnTo>
                  <a:lnTo>
                    <a:pt x="4295" y="82858"/>
                  </a:lnTo>
                  <a:lnTo>
                    <a:pt x="83293" y="161843"/>
                  </a:lnTo>
                  <a:lnTo>
                    <a:pt x="81079" y="163325"/>
                  </a:lnTo>
                  <a:lnTo>
                    <a:pt x="81079" y="121986"/>
                  </a:lnTo>
                  <a:lnTo>
                    <a:pt x="362353" y="121986"/>
                  </a:lnTo>
                  <a:lnTo>
                    <a:pt x="362353" y="163325"/>
                  </a:lnTo>
                  <a:lnTo>
                    <a:pt x="359405" y="161843"/>
                  </a:lnTo>
                  <a:lnTo>
                    <a:pt x="439136" y="82858"/>
                  </a:lnTo>
                  <a:lnTo>
                    <a:pt x="439136" y="85073"/>
                  </a:lnTo>
                  <a:lnTo>
                    <a:pt x="359405" y="5342"/>
                  </a:lnTo>
                  <a:lnTo>
                    <a:pt x="362353" y="3865"/>
                  </a:lnTo>
                </a:path>
              </a:pathLst>
            </a:custGeom>
            <a:solidFill>
              <a:srgbClr val="843C0C"/>
            </a:solidFill>
            <a:ln w="7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399AB949-C2B1-469D-A915-D045CD6A7619}"/>
                </a:ext>
              </a:extLst>
            </p:cNvPr>
            <p:cNvSpPr/>
            <p:nvPr/>
          </p:nvSpPr>
          <p:spPr>
            <a:xfrm>
              <a:off x="10095994" y="3958475"/>
              <a:ext cx="913961" cy="220743"/>
            </a:xfrm>
            <a:custGeom>
              <a:avLst/>
              <a:gdLst>
                <a:gd name="connsiteX0" fmla="*/ 739 w 913961"/>
                <a:gd name="connsiteY0" fmla="*/ 37169 h 220743"/>
                <a:gd name="connsiteX1" fmla="*/ 37658 w 913961"/>
                <a:gd name="connsiteY1" fmla="*/ 251 h 220743"/>
                <a:gd name="connsiteX2" fmla="*/ 877782 w 913961"/>
                <a:gd name="connsiteY2" fmla="*/ 251 h 220743"/>
                <a:gd name="connsiteX3" fmla="*/ 914700 w 913961"/>
                <a:gd name="connsiteY3" fmla="*/ 37169 h 220743"/>
                <a:gd name="connsiteX4" fmla="*/ 914700 w 913961"/>
                <a:gd name="connsiteY4" fmla="*/ 184075 h 220743"/>
                <a:gd name="connsiteX5" fmla="*/ 877782 w 913961"/>
                <a:gd name="connsiteY5" fmla="*/ 220994 h 220743"/>
                <a:gd name="connsiteX6" fmla="*/ 37658 w 913961"/>
                <a:gd name="connsiteY6" fmla="*/ 220994 h 220743"/>
                <a:gd name="connsiteX7" fmla="*/ 739 w 913961"/>
                <a:gd name="connsiteY7" fmla="*/ 184075 h 220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13961" h="220743">
                  <a:moveTo>
                    <a:pt x="739" y="37169"/>
                  </a:moveTo>
                  <a:cubicBezTo>
                    <a:pt x="739" y="16486"/>
                    <a:pt x="16992" y="251"/>
                    <a:pt x="37658" y="251"/>
                  </a:cubicBezTo>
                  <a:lnTo>
                    <a:pt x="877782" y="251"/>
                  </a:lnTo>
                  <a:cubicBezTo>
                    <a:pt x="898465" y="251"/>
                    <a:pt x="914700" y="16486"/>
                    <a:pt x="914700" y="37169"/>
                  </a:cubicBezTo>
                  <a:lnTo>
                    <a:pt x="914700" y="184075"/>
                  </a:lnTo>
                  <a:cubicBezTo>
                    <a:pt x="914700" y="204740"/>
                    <a:pt x="898465" y="220994"/>
                    <a:pt x="877782" y="220994"/>
                  </a:cubicBezTo>
                  <a:lnTo>
                    <a:pt x="37658" y="220994"/>
                  </a:lnTo>
                  <a:cubicBezTo>
                    <a:pt x="16992" y="220994"/>
                    <a:pt x="739" y="204740"/>
                    <a:pt x="739" y="184075"/>
                  </a:cubicBezTo>
                </a:path>
              </a:pathLst>
            </a:custGeom>
            <a:solidFill>
              <a:srgbClr val="FF6600"/>
            </a:solidFill>
            <a:ln w="7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DD2A8A27-4BF7-4FFD-AF23-661F8F31EEF7}"/>
                </a:ext>
              </a:extLst>
            </p:cNvPr>
            <p:cNvSpPr/>
            <p:nvPr/>
          </p:nvSpPr>
          <p:spPr>
            <a:xfrm>
              <a:off x="10094530" y="3956992"/>
              <a:ext cx="916908" cy="223690"/>
            </a:xfrm>
            <a:custGeom>
              <a:avLst/>
              <a:gdLst>
                <a:gd name="connsiteX0" fmla="*/ 739 w 916908"/>
                <a:gd name="connsiteY0" fmla="*/ 38651 h 223690"/>
                <a:gd name="connsiteX1" fmla="*/ 739 w 916908"/>
                <a:gd name="connsiteY1" fmla="*/ 34222 h 223690"/>
                <a:gd name="connsiteX2" fmla="*/ 1472 w 916908"/>
                <a:gd name="connsiteY2" fmla="*/ 30525 h 223690"/>
                <a:gd name="connsiteX3" fmla="*/ 2204 w 916908"/>
                <a:gd name="connsiteY3" fmla="*/ 26828 h 223690"/>
                <a:gd name="connsiteX4" fmla="*/ 3687 w 916908"/>
                <a:gd name="connsiteY4" fmla="*/ 23148 h 223690"/>
                <a:gd name="connsiteX5" fmla="*/ 5169 w 916908"/>
                <a:gd name="connsiteY5" fmla="*/ 20183 h 223690"/>
                <a:gd name="connsiteX6" fmla="*/ 7383 w 916908"/>
                <a:gd name="connsiteY6" fmla="*/ 17236 h 223690"/>
                <a:gd name="connsiteX7" fmla="*/ 11813 w 916908"/>
                <a:gd name="connsiteY7" fmla="*/ 11324 h 223690"/>
                <a:gd name="connsiteX8" fmla="*/ 17707 w 916908"/>
                <a:gd name="connsiteY8" fmla="*/ 6895 h 223690"/>
                <a:gd name="connsiteX9" fmla="*/ 20672 w 916908"/>
                <a:gd name="connsiteY9" fmla="*/ 4680 h 223690"/>
                <a:gd name="connsiteX10" fmla="*/ 24352 w 916908"/>
                <a:gd name="connsiteY10" fmla="*/ 3215 h 223690"/>
                <a:gd name="connsiteX11" fmla="*/ 28049 w 916908"/>
                <a:gd name="connsiteY11" fmla="*/ 1733 h 223690"/>
                <a:gd name="connsiteX12" fmla="*/ 31746 w 916908"/>
                <a:gd name="connsiteY12" fmla="*/ 1000 h 223690"/>
                <a:gd name="connsiteX13" fmla="*/ 35425 w 916908"/>
                <a:gd name="connsiteY13" fmla="*/ 251 h 223690"/>
                <a:gd name="connsiteX14" fmla="*/ 883677 w 916908"/>
                <a:gd name="connsiteY14" fmla="*/ 251 h 223690"/>
                <a:gd name="connsiteX15" fmla="*/ 887374 w 916908"/>
                <a:gd name="connsiteY15" fmla="*/ 1000 h 223690"/>
                <a:gd name="connsiteX16" fmla="*/ 891071 w 916908"/>
                <a:gd name="connsiteY16" fmla="*/ 1733 h 223690"/>
                <a:gd name="connsiteX17" fmla="*/ 894750 w 916908"/>
                <a:gd name="connsiteY17" fmla="*/ 3215 h 223690"/>
                <a:gd name="connsiteX18" fmla="*/ 897715 w 916908"/>
                <a:gd name="connsiteY18" fmla="*/ 4680 h 223690"/>
                <a:gd name="connsiteX19" fmla="*/ 900662 w 916908"/>
                <a:gd name="connsiteY19" fmla="*/ 6895 h 223690"/>
                <a:gd name="connsiteX20" fmla="*/ 906574 w 916908"/>
                <a:gd name="connsiteY20" fmla="*/ 11324 h 223690"/>
                <a:gd name="connsiteX21" fmla="*/ 911004 w 916908"/>
                <a:gd name="connsiteY21" fmla="*/ 17236 h 223690"/>
                <a:gd name="connsiteX22" fmla="*/ 913218 w 916908"/>
                <a:gd name="connsiteY22" fmla="*/ 20183 h 223690"/>
                <a:gd name="connsiteX23" fmla="*/ 914700 w 916908"/>
                <a:gd name="connsiteY23" fmla="*/ 23148 h 223690"/>
                <a:gd name="connsiteX24" fmla="*/ 916165 w 916908"/>
                <a:gd name="connsiteY24" fmla="*/ 26828 h 223690"/>
                <a:gd name="connsiteX25" fmla="*/ 916915 w 916908"/>
                <a:gd name="connsiteY25" fmla="*/ 30525 h 223690"/>
                <a:gd name="connsiteX26" fmla="*/ 917648 w 916908"/>
                <a:gd name="connsiteY26" fmla="*/ 34222 h 223690"/>
                <a:gd name="connsiteX27" fmla="*/ 917648 w 916908"/>
                <a:gd name="connsiteY27" fmla="*/ 189255 h 223690"/>
                <a:gd name="connsiteX28" fmla="*/ 916915 w 916908"/>
                <a:gd name="connsiteY28" fmla="*/ 193684 h 223690"/>
                <a:gd name="connsiteX29" fmla="*/ 916165 w 916908"/>
                <a:gd name="connsiteY29" fmla="*/ 197364 h 223690"/>
                <a:gd name="connsiteX30" fmla="*/ 914700 w 916908"/>
                <a:gd name="connsiteY30" fmla="*/ 200328 h 223690"/>
                <a:gd name="connsiteX31" fmla="*/ 913218 w 916908"/>
                <a:gd name="connsiteY31" fmla="*/ 204008 h 223690"/>
                <a:gd name="connsiteX32" fmla="*/ 911004 w 916908"/>
                <a:gd name="connsiteY32" fmla="*/ 206973 h 223690"/>
                <a:gd name="connsiteX33" fmla="*/ 906574 w 916908"/>
                <a:gd name="connsiteY33" fmla="*/ 212867 h 223690"/>
                <a:gd name="connsiteX34" fmla="*/ 900662 w 916908"/>
                <a:gd name="connsiteY34" fmla="*/ 217297 h 223690"/>
                <a:gd name="connsiteX35" fmla="*/ 897715 w 916908"/>
                <a:gd name="connsiteY35" fmla="*/ 219511 h 223690"/>
                <a:gd name="connsiteX36" fmla="*/ 894750 w 916908"/>
                <a:gd name="connsiteY36" fmla="*/ 220994 h 223690"/>
                <a:gd name="connsiteX37" fmla="*/ 891071 w 916908"/>
                <a:gd name="connsiteY37" fmla="*/ 222476 h 223690"/>
                <a:gd name="connsiteX38" fmla="*/ 887374 w 916908"/>
                <a:gd name="connsiteY38" fmla="*/ 223208 h 223690"/>
                <a:gd name="connsiteX39" fmla="*/ 883677 w 916908"/>
                <a:gd name="connsiteY39" fmla="*/ 223941 h 223690"/>
                <a:gd name="connsiteX40" fmla="*/ 35425 w 916908"/>
                <a:gd name="connsiteY40" fmla="*/ 223941 h 223690"/>
                <a:gd name="connsiteX41" fmla="*/ 31746 w 916908"/>
                <a:gd name="connsiteY41" fmla="*/ 223208 h 223690"/>
                <a:gd name="connsiteX42" fmla="*/ 28049 w 916908"/>
                <a:gd name="connsiteY42" fmla="*/ 222476 h 223690"/>
                <a:gd name="connsiteX43" fmla="*/ 24352 w 916908"/>
                <a:gd name="connsiteY43" fmla="*/ 220994 h 223690"/>
                <a:gd name="connsiteX44" fmla="*/ 20672 w 916908"/>
                <a:gd name="connsiteY44" fmla="*/ 219511 h 223690"/>
                <a:gd name="connsiteX45" fmla="*/ 17707 w 916908"/>
                <a:gd name="connsiteY45" fmla="*/ 217297 h 223690"/>
                <a:gd name="connsiteX46" fmla="*/ 11813 w 916908"/>
                <a:gd name="connsiteY46" fmla="*/ 212867 h 223690"/>
                <a:gd name="connsiteX47" fmla="*/ 7383 w 916908"/>
                <a:gd name="connsiteY47" fmla="*/ 206973 h 223690"/>
                <a:gd name="connsiteX48" fmla="*/ 5169 w 916908"/>
                <a:gd name="connsiteY48" fmla="*/ 204008 h 223690"/>
                <a:gd name="connsiteX49" fmla="*/ 3687 w 916908"/>
                <a:gd name="connsiteY49" fmla="*/ 200328 h 223690"/>
                <a:gd name="connsiteX50" fmla="*/ 2204 w 916908"/>
                <a:gd name="connsiteY50" fmla="*/ 197364 h 223690"/>
                <a:gd name="connsiteX51" fmla="*/ 1472 w 916908"/>
                <a:gd name="connsiteY51" fmla="*/ 193684 h 223690"/>
                <a:gd name="connsiteX52" fmla="*/ 739 w 916908"/>
                <a:gd name="connsiteY52" fmla="*/ 189255 h 223690"/>
                <a:gd name="connsiteX53" fmla="*/ 739 w 916908"/>
                <a:gd name="connsiteY53" fmla="*/ 185558 h 223690"/>
                <a:gd name="connsiteX54" fmla="*/ 3687 w 916908"/>
                <a:gd name="connsiteY54" fmla="*/ 185558 h 223690"/>
                <a:gd name="connsiteX55" fmla="*/ 3687 w 916908"/>
                <a:gd name="connsiteY55" fmla="*/ 189255 h 223690"/>
                <a:gd name="connsiteX56" fmla="*/ 3687 w 916908"/>
                <a:gd name="connsiteY56" fmla="*/ 189255 h 223690"/>
                <a:gd name="connsiteX57" fmla="*/ 4419 w 916908"/>
                <a:gd name="connsiteY57" fmla="*/ 192934 h 223690"/>
                <a:gd name="connsiteX58" fmla="*/ 4419 w 916908"/>
                <a:gd name="connsiteY58" fmla="*/ 192934 h 223690"/>
                <a:gd name="connsiteX59" fmla="*/ 5169 w 916908"/>
                <a:gd name="connsiteY59" fmla="*/ 195899 h 223690"/>
                <a:gd name="connsiteX60" fmla="*/ 5169 w 916908"/>
                <a:gd name="connsiteY60" fmla="*/ 195899 h 223690"/>
                <a:gd name="connsiteX61" fmla="*/ 6634 w 916908"/>
                <a:gd name="connsiteY61" fmla="*/ 199579 h 223690"/>
                <a:gd name="connsiteX62" fmla="*/ 6634 w 916908"/>
                <a:gd name="connsiteY62" fmla="*/ 199579 h 223690"/>
                <a:gd name="connsiteX63" fmla="*/ 8116 w 916908"/>
                <a:gd name="connsiteY63" fmla="*/ 202543 h 223690"/>
                <a:gd name="connsiteX64" fmla="*/ 8116 w 916908"/>
                <a:gd name="connsiteY64" fmla="*/ 202543 h 223690"/>
                <a:gd name="connsiteX65" fmla="*/ 9598 w 916908"/>
                <a:gd name="connsiteY65" fmla="*/ 205490 h 223690"/>
                <a:gd name="connsiteX66" fmla="*/ 9598 w 916908"/>
                <a:gd name="connsiteY66" fmla="*/ 205490 h 223690"/>
                <a:gd name="connsiteX67" fmla="*/ 14028 w 916908"/>
                <a:gd name="connsiteY67" fmla="*/ 210652 h 223690"/>
                <a:gd name="connsiteX68" fmla="*/ 14028 w 916908"/>
                <a:gd name="connsiteY68" fmla="*/ 210652 h 223690"/>
                <a:gd name="connsiteX69" fmla="*/ 19190 w 916908"/>
                <a:gd name="connsiteY69" fmla="*/ 215082 h 223690"/>
                <a:gd name="connsiteX70" fmla="*/ 19190 w 916908"/>
                <a:gd name="connsiteY70" fmla="*/ 215082 h 223690"/>
                <a:gd name="connsiteX71" fmla="*/ 22137 w 916908"/>
                <a:gd name="connsiteY71" fmla="*/ 216564 h 223690"/>
                <a:gd name="connsiteX72" fmla="*/ 22137 w 916908"/>
                <a:gd name="connsiteY72" fmla="*/ 216564 h 223690"/>
                <a:gd name="connsiteX73" fmla="*/ 25102 w 916908"/>
                <a:gd name="connsiteY73" fmla="*/ 218047 h 223690"/>
                <a:gd name="connsiteX74" fmla="*/ 25102 w 916908"/>
                <a:gd name="connsiteY74" fmla="*/ 218047 h 223690"/>
                <a:gd name="connsiteX75" fmla="*/ 28798 w 916908"/>
                <a:gd name="connsiteY75" fmla="*/ 219529 h 223690"/>
                <a:gd name="connsiteX76" fmla="*/ 28798 w 916908"/>
                <a:gd name="connsiteY76" fmla="*/ 219529 h 223690"/>
                <a:gd name="connsiteX77" fmla="*/ 31746 w 916908"/>
                <a:gd name="connsiteY77" fmla="*/ 220261 h 223690"/>
                <a:gd name="connsiteX78" fmla="*/ 31746 w 916908"/>
                <a:gd name="connsiteY78" fmla="*/ 220261 h 223690"/>
                <a:gd name="connsiteX79" fmla="*/ 35443 w 916908"/>
                <a:gd name="connsiteY79" fmla="*/ 220994 h 223690"/>
                <a:gd name="connsiteX80" fmla="*/ 882944 w 916908"/>
                <a:gd name="connsiteY80" fmla="*/ 220994 h 223690"/>
                <a:gd name="connsiteX81" fmla="*/ 886641 w 916908"/>
                <a:gd name="connsiteY81" fmla="*/ 220261 h 223690"/>
                <a:gd name="connsiteX82" fmla="*/ 886641 w 916908"/>
                <a:gd name="connsiteY82" fmla="*/ 220261 h 223690"/>
                <a:gd name="connsiteX83" fmla="*/ 890338 w 916908"/>
                <a:gd name="connsiteY83" fmla="*/ 219529 h 223690"/>
                <a:gd name="connsiteX84" fmla="*/ 889588 w 916908"/>
                <a:gd name="connsiteY84" fmla="*/ 219529 h 223690"/>
                <a:gd name="connsiteX85" fmla="*/ 893285 w 916908"/>
                <a:gd name="connsiteY85" fmla="*/ 218047 h 223690"/>
                <a:gd name="connsiteX86" fmla="*/ 893285 w 916908"/>
                <a:gd name="connsiteY86" fmla="*/ 218047 h 223690"/>
                <a:gd name="connsiteX87" fmla="*/ 896233 w 916908"/>
                <a:gd name="connsiteY87" fmla="*/ 216564 h 223690"/>
                <a:gd name="connsiteX88" fmla="*/ 896233 w 916908"/>
                <a:gd name="connsiteY88" fmla="*/ 216564 h 223690"/>
                <a:gd name="connsiteX89" fmla="*/ 899197 w 916908"/>
                <a:gd name="connsiteY89" fmla="*/ 215082 h 223690"/>
                <a:gd name="connsiteX90" fmla="*/ 899197 w 916908"/>
                <a:gd name="connsiteY90" fmla="*/ 215082 h 223690"/>
                <a:gd name="connsiteX91" fmla="*/ 904359 w 916908"/>
                <a:gd name="connsiteY91" fmla="*/ 210652 h 223690"/>
                <a:gd name="connsiteX92" fmla="*/ 904359 w 916908"/>
                <a:gd name="connsiteY92" fmla="*/ 210652 h 223690"/>
                <a:gd name="connsiteX93" fmla="*/ 908789 w 916908"/>
                <a:gd name="connsiteY93" fmla="*/ 205490 h 223690"/>
                <a:gd name="connsiteX94" fmla="*/ 908789 w 916908"/>
                <a:gd name="connsiteY94" fmla="*/ 205490 h 223690"/>
                <a:gd name="connsiteX95" fmla="*/ 910271 w 916908"/>
                <a:gd name="connsiteY95" fmla="*/ 202543 h 223690"/>
                <a:gd name="connsiteX96" fmla="*/ 910271 w 916908"/>
                <a:gd name="connsiteY96" fmla="*/ 202543 h 223690"/>
                <a:gd name="connsiteX97" fmla="*/ 911736 w 916908"/>
                <a:gd name="connsiteY97" fmla="*/ 199579 h 223690"/>
                <a:gd name="connsiteX98" fmla="*/ 911736 w 916908"/>
                <a:gd name="connsiteY98" fmla="*/ 199579 h 223690"/>
                <a:gd name="connsiteX99" fmla="*/ 913218 w 916908"/>
                <a:gd name="connsiteY99" fmla="*/ 195899 h 223690"/>
                <a:gd name="connsiteX100" fmla="*/ 913218 w 916908"/>
                <a:gd name="connsiteY100" fmla="*/ 195899 h 223690"/>
                <a:gd name="connsiteX101" fmla="*/ 913951 w 916908"/>
                <a:gd name="connsiteY101" fmla="*/ 192934 h 223690"/>
                <a:gd name="connsiteX102" fmla="*/ 913951 w 916908"/>
                <a:gd name="connsiteY102" fmla="*/ 192934 h 223690"/>
                <a:gd name="connsiteX103" fmla="*/ 914700 w 916908"/>
                <a:gd name="connsiteY103" fmla="*/ 189255 h 223690"/>
                <a:gd name="connsiteX104" fmla="*/ 914700 w 916908"/>
                <a:gd name="connsiteY104" fmla="*/ 185558 h 223690"/>
                <a:gd name="connsiteX105" fmla="*/ 914700 w 916908"/>
                <a:gd name="connsiteY105" fmla="*/ 38651 h 223690"/>
                <a:gd name="connsiteX106" fmla="*/ 914700 w 916908"/>
                <a:gd name="connsiteY106" fmla="*/ 34954 h 223690"/>
                <a:gd name="connsiteX107" fmla="*/ 914700 w 916908"/>
                <a:gd name="connsiteY107" fmla="*/ 34954 h 223690"/>
                <a:gd name="connsiteX108" fmla="*/ 913951 w 916908"/>
                <a:gd name="connsiteY108" fmla="*/ 31257 h 223690"/>
                <a:gd name="connsiteX109" fmla="*/ 913951 w 916908"/>
                <a:gd name="connsiteY109" fmla="*/ 31257 h 223690"/>
                <a:gd name="connsiteX110" fmla="*/ 913218 w 916908"/>
                <a:gd name="connsiteY110" fmla="*/ 27578 h 223690"/>
                <a:gd name="connsiteX111" fmla="*/ 913218 w 916908"/>
                <a:gd name="connsiteY111" fmla="*/ 28310 h 223690"/>
                <a:gd name="connsiteX112" fmla="*/ 911736 w 916908"/>
                <a:gd name="connsiteY112" fmla="*/ 24613 h 223690"/>
                <a:gd name="connsiteX113" fmla="*/ 911736 w 916908"/>
                <a:gd name="connsiteY113" fmla="*/ 24613 h 223690"/>
                <a:gd name="connsiteX114" fmla="*/ 910271 w 916908"/>
                <a:gd name="connsiteY114" fmla="*/ 21666 h 223690"/>
                <a:gd name="connsiteX115" fmla="*/ 910271 w 916908"/>
                <a:gd name="connsiteY115" fmla="*/ 21666 h 223690"/>
                <a:gd name="connsiteX116" fmla="*/ 908789 w 916908"/>
                <a:gd name="connsiteY116" fmla="*/ 18718 h 223690"/>
                <a:gd name="connsiteX117" fmla="*/ 908789 w 916908"/>
                <a:gd name="connsiteY117" fmla="*/ 18718 h 223690"/>
                <a:gd name="connsiteX118" fmla="*/ 904359 w 916908"/>
                <a:gd name="connsiteY118" fmla="*/ 13539 h 223690"/>
                <a:gd name="connsiteX119" fmla="*/ 904359 w 916908"/>
                <a:gd name="connsiteY119" fmla="*/ 13539 h 223690"/>
                <a:gd name="connsiteX120" fmla="*/ 899197 w 916908"/>
                <a:gd name="connsiteY120" fmla="*/ 9110 h 223690"/>
                <a:gd name="connsiteX121" fmla="*/ 899197 w 916908"/>
                <a:gd name="connsiteY121" fmla="*/ 9110 h 223690"/>
                <a:gd name="connsiteX122" fmla="*/ 896233 w 916908"/>
                <a:gd name="connsiteY122" fmla="*/ 7645 h 223690"/>
                <a:gd name="connsiteX123" fmla="*/ 896233 w 916908"/>
                <a:gd name="connsiteY123" fmla="*/ 7645 h 223690"/>
                <a:gd name="connsiteX124" fmla="*/ 893285 w 916908"/>
                <a:gd name="connsiteY124" fmla="*/ 6162 h 223690"/>
                <a:gd name="connsiteX125" fmla="*/ 893285 w 916908"/>
                <a:gd name="connsiteY125" fmla="*/ 6162 h 223690"/>
                <a:gd name="connsiteX126" fmla="*/ 889588 w 916908"/>
                <a:gd name="connsiteY126" fmla="*/ 4680 h 223690"/>
                <a:gd name="connsiteX127" fmla="*/ 890338 w 916908"/>
                <a:gd name="connsiteY127" fmla="*/ 4680 h 223690"/>
                <a:gd name="connsiteX128" fmla="*/ 886641 w 916908"/>
                <a:gd name="connsiteY128" fmla="*/ 3948 h 223690"/>
                <a:gd name="connsiteX129" fmla="*/ 886641 w 916908"/>
                <a:gd name="connsiteY129" fmla="*/ 3948 h 223690"/>
                <a:gd name="connsiteX130" fmla="*/ 882944 w 916908"/>
                <a:gd name="connsiteY130" fmla="*/ 3215 h 223690"/>
                <a:gd name="connsiteX131" fmla="*/ 35443 w 916908"/>
                <a:gd name="connsiteY131" fmla="*/ 3215 h 223690"/>
                <a:gd name="connsiteX132" fmla="*/ 31746 w 916908"/>
                <a:gd name="connsiteY132" fmla="*/ 3948 h 223690"/>
                <a:gd name="connsiteX133" fmla="*/ 31746 w 916908"/>
                <a:gd name="connsiteY133" fmla="*/ 3948 h 223690"/>
                <a:gd name="connsiteX134" fmla="*/ 28798 w 916908"/>
                <a:gd name="connsiteY134" fmla="*/ 4680 h 223690"/>
                <a:gd name="connsiteX135" fmla="*/ 28798 w 916908"/>
                <a:gd name="connsiteY135" fmla="*/ 4680 h 223690"/>
                <a:gd name="connsiteX136" fmla="*/ 25102 w 916908"/>
                <a:gd name="connsiteY136" fmla="*/ 6162 h 223690"/>
                <a:gd name="connsiteX137" fmla="*/ 25102 w 916908"/>
                <a:gd name="connsiteY137" fmla="*/ 6162 h 223690"/>
                <a:gd name="connsiteX138" fmla="*/ 22137 w 916908"/>
                <a:gd name="connsiteY138" fmla="*/ 7645 h 223690"/>
                <a:gd name="connsiteX139" fmla="*/ 22137 w 916908"/>
                <a:gd name="connsiteY139" fmla="*/ 7645 h 223690"/>
                <a:gd name="connsiteX140" fmla="*/ 19190 w 916908"/>
                <a:gd name="connsiteY140" fmla="*/ 9110 h 223690"/>
                <a:gd name="connsiteX141" fmla="*/ 19190 w 916908"/>
                <a:gd name="connsiteY141" fmla="*/ 9110 h 223690"/>
                <a:gd name="connsiteX142" fmla="*/ 14028 w 916908"/>
                <a:gd name="connsiteY142" fmla="*/ 13539 h 223690"/>
                <a:gd name="connsiteX143" fmla="*/ 14028 w 916908"/>
                <a:gd name="connsiteY143" fmla="*/ 13539 h 223690"/>
                <a:gd name="connsiteX144" fmla="*/ 9598 w 916908"/>
                <a:gd name="connsiteY144" fmla="*/ 18718 h 223690"/>
                <a:gd name="connsiteX145" fmla="*/ 9598 w 916908"/>
                <a:gd name="connsiteY145" fmla="*/ 18718 h 223690"/>
                <a:gd name="connsiteX146" fmla="*/ 8116 w 916908"/>
                <a:gd name="connsiteY146" fmla="*/ 21666 h 223690"/>
                <a:gd name="connsiteX147" fmla="*/ 8116 w 916908"/>
                <a:gd name="connsiteY147" fmla="*/ 21666 h 223690"/>
                <a:gd name="connsiteX148" fmla="*/ 6634 w 916908"/>
                <a:gd name="connsiteY148" fmla="*/ 24613 h 223690"/>
                <a:gd name="connsiteX149" fmla="*/ 6634 w 916908"/>
                <a:gd name="connsiteY149" fmla="*/ 24613 h 223690"/>
                <a:gd name="connsiteX150" fmla="*/ 5169 w 916908"/>
                <a:gd name="connsiteY150" fmla="*/ 28310 h 223690"/>
                <a:gd name="connsiteX151" fmla="*/ 5169 w 916908"/>
                <a:gd name="connsiteY151" fmla="*/ 27578 h 223690"/>
                <a:gd name="connsiteX152" fmla="*/ 4419 w 916908"/>
                <a:gd name="connsiteY152" fmla="*/ 31257 h 223690"/>
                <a:gd name="connsiteX153" fmla="*/ 4419 w 916908"/>
                <a:gd name="connsiteY153" fmla="*/ 31257 h 223690"/>
                <a:gd name="connsiteX154" fmla="*/ 3687 w 916908"/>
                <a:gd name="connsiteY154" fmla="*/ 34954 h 223690"/>
                <a:gd name="connsiteX155" fmla="*/ 3687 w 916908"/>
                <a:gd name="connsiteY155" fmla="*/ 38651 h 223690"/>
                <a:gd name="connsiteX156" fmla="*/ 3687 w 916908"/>
                <a:gd name="connsiteY156" fmla="*/ 38651 h 2236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</a:cxnLst>
              <a:rect l="l" t="t" r="r" b="b"/>
              <a:pathLst>
                <a:path w="916908" h="223690">
                  <a:moveTo>
                    <a:pt x="739" y="38651"/>
                  </a:moveTo>
                  <a:lnTo>
                    <a:pt x="739" y="34222"/>
                  </a:lnTo>
                  <a:lnTo>
                    <a:pt x="1472" y="30525"/>
                  </a:lnTo>
                  <a:lnTo>
                    <a:pt x="2204" y="26828"/>
                  </a:lnTo>
                  <a:lnTo>
                    <a:pt x="3687" y="23148"/>
                  </a:lnTo>
                  <a:lnTo>
                    <a:pt x="5169" y="20183"/>
                  </a:lnTo>
                  <a:lnTo>
                    <a:pt x="7383" y="17236"/>
                  </a:lnTo>
                  <a:lnTo>
                    <a:pt x="11813" y="11324"/>
                  </a:lnTo>
                  <a:lnTo>
                    <a:pt x="17707" y="6895"/>
                  </a:lnTo>
                  <a:lnTo>
                    <a:pt x="20672" y="4680"/>
                  </a:lnTo>
                  <a:lnTo>
                    <a:pt x="24352" y="3215"/>
                  </a:lnTo>
                  <a:lnTo>
                    <a:pt x="28049" y="1733"/>
                  </a:lnTo>
                  <a:lnTo>
                    <a:pt x="31746" y="1000"/>
                  </a:lnTo>
                  <a:lnTo>
                    <a:pt x="35425" y="251"/>
                  </a:lnTo>
                  <a:lnTo>
                    <a:pt x="883677" y="251"/>
                  </a:lnTo>
                  <a:lnTo>
                    <a:pt x="887374" y="1000"/>
                  </a:lnTo>
                  <a:lnTo>
                    <a:pt x="891071" y="1733"/>
                  </a:lnTo>
                  <a:lnTo>
                    <a:pt x="894750" y="3215"/>
                  </a:lnTo>
                  <a:lnTo>
                    <a:pt x="897715" y="4680"/>
                  </a:lnTo>
                  <a:lnTo>
                    <a:pt x="900662" y="6895"/>
                  </a:lnTo>
                  <a:lnTo>
                    <a:pt x="906574" y="11324"/>
                  </a:lnTo>
                  <a:lnTo>
                    <a:pt x="911004" y="17236"/>
                  </a:lnTo>
                  <a:lnTo>
                    <a:pt x="913218" y="20183"/>
                  </a:lnTo>
                  <a:lnTo>
                    <a:pt x="914700" y="23148"/>
                  </a:lnTo>
                  <a:lnTo>
                    <a:pt x="916165" y="26828"/>
                  </a:lnTo>
                  <a:lnTo>
                    <a:pt x="916915" y="30525"/>
                  </a:lnTo>
                  <a:lnTo>
                    <a:pt x="917648" y="34222"/>
                  </a:lnTo>
                  <a:lnTo>
                    <a:pt x="917648" y="189255"/>
                  </a:lnTo>
                  <a:lnTo>
                    <a:pt x="916915" y="193684"/>
                  </a:lnTo>
                  <a:lnTo>
                    <a:pt x="916165" y="197364"/>
                  </a:lnTo>
                  <a:lnTo>
                    <a:pt x="914700" y="200328"/>
                  </a:lnTo>
                  <a:lnTo>
                    <a:pt x="913218" y="204008"/>
                  </a:lnTo>
                  <a:lnTo>
                    <a:pt x="911004" y="206973"/>
                  </a:lnTo>
                  <a:lnTo>
                    <a:pt x="906574" y="212867"/>
                  </a:lnTo>
                  <a:lnTo>
                    <a:pt x="900662" y="217297"/>
                  </a:lnTo>
                  <a:lnTo>
                    <a:pt x="897715" y="219511"/>
                  </a:lnTo>
                  <a:lnTo>
                    <a:pt x="894750" y="220994"/>
                  </a:lnTo>
                  <a:lnTo>
                    <a:pt x="891071" y="222476"/>
                  </a:lnTo>
                  <a:lnTo>
                    <a:pt x="887374" y="223208"/>
                  </a:lnTo>
                  <a:lnTo>
                    <a:pt x="883677" y="223941"/>
                  </a:lnTo>
                  <a:lnTo>
                    <a:pt x="35425" y="223941"/>
                  </a:lnTo>
                  <a:lnTo>
                    <a:pt x="31746" y="223208"/>
                  </a:lnTo>
                  <a:lnTo>
                    <a:pt x="28049" y="222476"/>
                  </a:lnTo>
                  <a:lnTo>
                    <a:pt x="24352" y="220994"/>
                  </a:lnTo>
                  <a:lnTo>
                    <a:pt x="20672" y="219511"/>
                  </a:lnTo>
                  <a:lnTo>
                    <a:pt x="17707" y="217297"/>
                  </a:lnTo>
                  <a:lnTo>
                    <a:pt x="11813" y="212867"/>
                  </a:lnTo>
                  <a:lnTo>
                    <a:pt x="7383" y="206973"/>
                  </a:lnTo>
                  <a:lnTo>
                    <a:pt x="5169" y="204008"/>
                  </a:lnTo>
                  <a:lnTo>
                    <a:pt x="3687" y="200328"/>
                  </a:lnTo>
                  <a:lnTo>
                    <a:pt x="2204" y="197364"/>
                  </a:lnTo>
                  <a:lnTo>
                    <a:pt x="1472" y="193684"/>
                  </a:lnTo>
                  <a:lnTo>
                    <a:pt x="739" y="189255"/>
                  </a:lnTo>
                  <a:lnTo>
                    <a:pt x="739" y="185558"/>
                  </a:lnTo>
                  <a:close/>
                  <a:moveTo>
                    <a:pt x="3687" y="185558"/>
                  </a:moveTo>
                  <a:lnTo>
                    <a:pt x="3687" y="189255"/>
                  </a:lnTo>
                  <a:lnTo>
                    <a:pt x="3687" y="189255"/>
                  </a:lnTo>
                  <a:lnTo>
                    <a:pt x="4419" y="192934"/>
                  </a:lnTo>
                  <a:lnTo>
                    <a:pt x="4419" y="192934"/>
                  </a:lnTo>
                  <a:lnTo>
                    <a:pt x="5169" y="195899"/>
                  </a:lnTo>
                  <a:lnTo>
                    <a:pt x="5169" y="195899"/>
                  </a:lnTo>
                  <a:lnTo>
                    <a:pt x="6634" y="199579"/>
                  </a:lnTo>
                  <a:lnTo>
                    <a:pt x="6634" y="199579"/>
                  </a:lnTo>
                  <a:lnTo>
                    <a:pt x="8116" y="202543"/>
                  </a:lnTo>
                  <a:lnTo>
                    <a:pt x="8116" y="202543"/>
                  </a:lnTo>
                  <a:lnTo>
                    <a:pt x="9598" y="205490"/>
                  </a:lnTo>
                  <a:lnTo>
                    <a:pt x="9598" y="205490"/>
                  </a:lnTo>
                  <a:lnTo>
                    <a:pt x="14028" y="210652"/>
                  </a:lnTo>
                  <a:lnTo>
                    <a:pt x="14028" y="210652"/>
                  </a:lnTo>
                  <a:lnTo>
                    <a:pt x="19190" y="215082"/>
                  </a:lnTo>
                  <a:lnTo>
                    <a:pt x="19190" y="215082"/>
                  </a:lnTo>
                  <a:lnTo>
                    <a:pt x="22137" y="216564"/>
                  </a:lnTo>
                  <a:lnTo>
                    <a:pt x="22137" y="216564"/>
                  </a:lnTo>
                  <a:lnTo>
                    <a:pt x="25102" y="218047"/>
                  </a:lnTo>
                  <a:lnTo>
                    <a:pt x="25102" y="218047"/>
                  </a:lnTo>
                  <a:lnTo>
                    <a:pt x="28798" y="219529"/>
                  </a:lnTo>
                  <a:lnTo>
                    <a:pt x="28798" y="219529"/>
                  </a:lnTo>
                  <a:lnTo>
                    <a:pt x="31746" y="220261"/>
                  </a:lnTo>
                  <a:lnTo>
                    <a:pt x="31746" y="220261"/>
                  </a:lnTo>
                  <a:lnTo>
                    <a:pt x="35443" y="220994"/>
                  </a:lnTo>
                  <a:lnTo>
                    <a:pt x="882944" y="220994"/>
                  </a:lnTo>
                  <a:lnTo>
                    <a:pt x="886641" y="220261"/>
                  </a:lnTo>
                  <a:lnTo>
                    <a:pt x="886641" y="220261"/>
                  </a:lnTo>
                  <a:lnTo>
                    <a:pt x="890338" y="219529"/>
                  </a:lnTo>
                  <a:lnTo>
                    <a:pt x="889588" y="219529"/>
                  </a:lnTo>
                  <a:lnTo>
                    <a:pt x="893285" y="218047"/>
                  </a:lnTo>
                  <a:lnTo>
                    <a:pt x="893285" y="218047"/>
                  </a:lnTo>
                  <a:lnTo>
                    <a:pt x="896233" y="216564"/>
                  </a:lnTo>
                  <a:lnTo>
                    <a:pt x="896233" y="216564"/>
                  </a:lnTo>
                  <a:lnTo>
                    <a:pt x="899197" y="215082"/>
                  </a:lnTo>
                  <a:lnTo>
                    <a:pt x="899197" y="215082"/>
                  </a:lnTo>
                  <a:lnTo>
                    <a:pt x="904359" y="210652"/>
                  </a:lnTo>
                  <a:lnTo>
                    <a:pt x="904359" y="210652"/>
                  </a:lnTo>
                  <a:lnTo>
                    <a:pt x="908789" y="205490"/>
                  </a:lnTo>
                  <a:lnTo>
                    <a:pt x="908789" y="205490"/>
                  </a:lnTo>
                  <a:lnTo>
                    <a:pt x="910271" y="202543"/>
                  </a:lnTo>
                  <a:lnTo>
                    <a:pt x="910271" y="202543"/>
                  </a:lnTo>
                  <a:lnTo>
                    <a:pt x="911736" y="199579"/>
                  </a:lnTo>
                  <a:lnTo>
                    <a:pt x="911736" y="199579"/>
                  </a:lnTo>
                  <a:lnTo>
                    <a:pt x="913218" y="195899"/>
                  </a:lnTo>
                  <a:lnTo>
                    <a:pt x="913218" y="195899"/>
                  </a:lnTo>
                  <a:lnTo>
                    <a:pt x="913951" y="192934"/>
                  </a:lnTo>
                  <a:lnTo>
                    <a:pt x="913951" y="192934"/>
                  </a:lnTo>
                  <a:lnTo>
                    <a:pt x="914700" y="189255"/>
                  </a:lnTo>
                  <a:lnTo>
                    <a:pt x="914700" y="185558"/>
                  </a:lnTo>
                  <a:lnTo>
                    <a:pt x="914700" y="38651"/>
                  </a:lnTo>
                  <a:lnTo>
                    <a:pt x="914700" y="34954"/>
                  </a:lnTo>
                  <a:lnTo>
                    <a:pt x="914700" y="34954"/>
                  </a:lnTo>
                  <a:lnTo>
                    <a:pt x="913951" y="31257"/>
                  </a:lnTo>
                  <a:lnTo>
                    <a:pt x="913951" y="31257"/>
                  </a:lnTo>
                  <a:lnTo>
                    <a:pt x="913218" y="27578"/>
                  </a:lnTo>
                  <a:lnTo>
                    <a:pt x="913218" y="28310"/>
                  </a:lnTo>
                  <a:lnTo>
                    <a:pt x="911736" y="24613"/>
                  </a:lnTo>
                  <a:lnTo>
                    <a:pt x="911736" y="24613"/>
                  </a:lnTo>
                  <a:lnTo>
                    <a:pt x="910271" y="21666"/>
                  </a:lnTo>
                  <a:lnTo>
                    <a:pt x="910271" y="21666"/>
                  </a:lnTo>
                  <a:lnTo>
                    <a:pt x="908789" y="18718"/>
                  </a:lnTo>
                  <a:lnTo>
                    <a:pt x="908789" y="18718"/>
                  </a:lnTo>
                  <a:lnTo>
                    <a:pt x="904359" y="13539"/>
                  </a:lnTo>
                  <a:lnTo>
                    <a:pt x="904359" y="13539"/>
                  </a:lnTo>
                  <a:lnTo>
                    <a:pt x="899197" y="9110"/>
                  </a:lnTo>
                  <a:lnTo>
                    <a:pt x="899197" y="9110"/>
                  </a:lnTo>
                  <a:lnTo>
                    <a:pt x="896233" y="7645"/>
                  </a:lnTo>
                  <a:lnTo>
                    <a:pt x="896233" y="7645"/>
                  </a:lnTo>
                  <a:lnTo>
                    <a:pt x="893285" y="6162"/>
                  </a:lnTo>
                  <a:lnTo>
                    <a:pt x="893285" y="6162"/>
                  </a:lnTo>
                  <a:lnTo>
                    <a:pt x="889588" y="4680"/>
                  </a:lnTo>
                  <a:lnTo>
                    <a:pt x="890338" y="4680"/>
                  </a:lnTo>
                  <a:lnTo>
                    <a:pt x="886641" y="3948"/>
                  </a:lnTo>
                  <a:lnTo>
                    <a:pt x="886641" y="3948"/>
                  </a:lnTo>
                  <a:lnTo>
                    <a:pt x="882944" y="3215"/>
                  </a:lnTo>
                  <a:lnTo>
                    <a:pt x="35443" y="3215"/>
                  </a:lnTo>
                  <a:lnTo>
                    <a:pt x="31746" y="3948"/>
                  </a:lnTo>
                  <a:lnTo>
                    <a:pt x="31746" y="3948"/>
                  </a:lnTo>
                  <a:lnTo>
                    <a:pt x="28798" y="4680"/>
                  </a:lnTo>
                  <a:lnTo>
                    <a:pt x="28798" y="4680"/>
                  </a:lnTo>
                  <a:lnTo>
                    <a:pt x="25102" y="6162"/>
                  </a:lnTo>
                  <a:lnTo>
                    <a:pt x="25102" y="6162"/>
                  </a:lnTo>
                  <a:lnTo>
                    <a:pt x="22137" y="7645"/>
                  </a:lnTo>
                  <a:lnTo>
                    <a:pt x="22137" y="7645"/>
                  </a:lnTo>
                  <a:lnTo>
                    <a:pt x="19190" y="9110"/>
                  </a:lnTo>
                  <a:lnTo>
                    <a:pt x="19190" y="9110"/>
                  </a:lnTo>
                  <a:lnTo>
                    <a:pt x="14028" y="13539"/>
                  </a:lnTo>
                  <a:lnTo>
                    <a:pt x="14028" y="13539"/>
                  </a:lnTo>
                  <a:lnTo>
                    <a:pt x="9598" y="18718"/>
                  </a:lnTo>
                  <a:lnTo>
                    <a:pt x="9598" y="18718"/>
                  </a:lnTo>
                  <a:lnTo>
                    <a:pt x="8116" y="21666"/>
                  </a:lnTo>
                  <a:lnTo>
                    <a:pt x="8116" y="21666"/>
                  </a:lnTo>
                  <a:lnTo>
                    <a:pt x="6634" y="24613"/>
                  </a:lnTo>
                  <a:lnTo>
                    <a:pt x="6634" y="24613"/>
                  </a:lnTo>
                  <a:lnTo>
                    <a:pt x="5169" y="28310"/>
                  </a:lnTo>
                  <a:lnTo>
                    <a:pt x="5169" y="27578"/>
                  </a:lnTo>
                  <a:lnTo>
                    <a:pt x="4419" y="31257"/>
                  </a:lnTo>
                  <a:lnTo>
                    <a:pt x="4419" y="31257"/>
                  </a:lnTo>
                  <a:lnTo>
                    <a:pt x="3687" y="34954"/>
                  </a:lnTo>
                  <a:lnTo>
                    <a:pt x="3687" y="38651"/>
                  </a:lnTo>
                  <a:lnTo>
                    <a:pt x="3687" y="38651"/>
                  </a:lnTo>
                </a:path>
              </a:pathLst>
            </a:custGeom>
            <a:solidFill>
              <a:srgbClr val="843C0C"/>
            </a:solidFill>
            <a:ln w="7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0" name="TextBox 389">
              <a:extLst>
                <a:ext uri="{FF2B5EF4-FFF2-40B4-BE49-F238E27FC236}">
                  <a16:creationId xmlns:a16="http://schemas.microsoft.com/office/drawing/2014/main" id="{1BE64928-FF18-41D6-817F-6E9A89163414}"/>
                </a:ext>
              </a:extLst>
            </p:cNvPr>
            <p:cNvSpPr txBox="1"/>
            <p:nvPr/>
          </p:nvSpPr>
          <p:spPr>
            <a:xfrm>
              <a:off x="10231213" y="3909805"/>
              <a:ext cx="238248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P</a:t>
              </a:r>
            </a:p>
          </p:txBody>
        </p:sp>
        <p:sp>
          <p:nvSpPr>
            <p:cNvPr id="391" name="TextBox 390">
              <a:extLst>
                <a:ext uri="{FF2B5EF4-FFF2-40B4-BE49-F238E27FC236}">
                  <a16:creationId xmlns:a16="http://schemas.microsoft.com/office/drawing/2014/main" id="{995A99E0-2BD9-4029-9059-BBFA8E3AA197}"/>
                </a:ext>
              </a:extLst>
            </p:cNvPr>
            <p:cNvSpPr txBox="1"/>
            <p:nvPr/>
          </p:nvSpPr>
          <p:spPr>
            <a:xfrm>
              <a:off x="10285844" y="3909805"/>
              <a:ext cx="213640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r</a:t>
              </a:r>
            </a:p>
          </p:txBody>
        </p:sp>
        <p:sp>
          <p:nvSpPr>
            <p:cNvPr id="392" name="TextBox 391">
              <a:extLst>
                <a:ext uri="{FF2B5EF4-FFF2-40B4-BE49-F238E27FC236}">
                  <a16:creationId xmlns:a16="http://schemas.microsoft.com/office/drawing/2014/main" id="{D2FE5B0E-EC87-4F77-B775-5090562D6762}"/>
                </a:ext>
              </a:extLst>
            </p:cNvPr>
            <p:cNvSpPr txBox="1"/>
            <p:nvPr/>
          </p:nvSpPr>
          <p:spPr>
            <a:xfrm>
              <a:off x="10318327" y="3909805"/>
              <a:ext cx="232096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o</a:t>
              </a:r>
            </a:p>
          </p:txBody>
        </p:sp>
        <p:sp>
          <p:nvSpPr>
            <p:cNvPr id="393" name="TextBox 392">
              <a:extLst>
                <a:ext uri="{FF2B5EF4-FFF2-40B4-BE49-F238E27FC236}">
                  <a16:creationId xmlns:a16="http://schemas.microsoft.com/office/drawing/2014/main" id="{755A535F-6EB2-46FE-8104-4066C870AEF2}"/>
                </a:ext>
              </a:extLst>
            </p:cNvPr>
            <p:cNvSpPr txBox="1"/>
            <p:nvPr/>
          </p:nvSpPr>
          <p:spPr>
            <a:xfrm>
              <a:off x="10367790" y="3909805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v</a:t>
              </a:r>
            </a:p>
          </p:txBody>
        </p:sp>
        <p:sp>
          <p:nvSpPr>
            <p:cNvPr id="394" name="TextBox 393">
              <a:extLst>
                <a:ext uri="{FF2B5EF4-FFF2-40B4-BE49-F238E27FC236}">
                  <a16:creationId xmlns:a16="http://schemas.microsoft.com/office/drawing/2014/main" id="{CC2D7F06-D6D1-49DC-8F3B-8F8C41FD19AA}"/>
                </a:ext>
              </a:extLst>
            </p:cNvPr>
            <p:cNvSpPr txBox="1"/>
            <p:nvPr/>
          </p:nvSpPr>
          <p:spPr>
            <a:xfrm>
              <a:off x="10417253" y="3909805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e</a:t>
              </a:r>
            </a:p>
          </p:txBody>
        </p:sp>
        <p:sp>
          <p:nvSpPr>
            <p:cNvPr id="395" name="TextBox 394">
              <a:extLst>
                <a:ext uri="{FF2B5EF4-FFF2-40B4-BE49-F238E27FC236}">
                  <a16:creationId xmlns:a16="http://schemas.microsoft.com/office/drawing/2014/main" id="{B6033B65-C7C0-405B-8074-755C529A8161}"/>
                </a:ext>
              </a:extLst>
            </p:cNvPr>
            <p:cNvSpPr txBox="1"/>
            <p:nvPr/>
          </p:nvSpPr>
          <p:spPr>
            <a:xfrm>
              <a:off x="10460809" y="3909805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n</a:t>
              </a:r>
            </a:p>
          </p:txBody>
        </p:sp>
        <p:sp>
          <p:nvSpPr>
            <p:cNvPr id="396" name="TextBox 395">
              <a:extLst>
                <a:ext uri="{FF2B5EF4-FFF2-40B4-BE49-F238E27FC236}">
                  <a16:creationId xmlns:a16="http://schemas.microsoft.com/office/drawing/2014/main" id="{DF9F94D6-6936-43CC-BA4B-A44FCABDDD89}"/>
                </a:ext>
              </a:extLst>
            </p:cNvPr>
            <p:cNvSpPr txBox="1"/>
            <p:nvPr/>
          </p:nvSpPr>
          <p:spPr>
            <a:xfrm>
              <a:off x="10510273" y="3909805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a</a:t>
              </a:r>
            </a:p>
          </p:txBody>
        </p:sp>
        <p:sp>
          <p:nvSpPr>
            <p:cNvPr id="397" name="TextBox 396">
              <a:extLst>
                <a:ext uri="{FF2B5EF4-FFF2-40B4-BE49-F238E27FC236}">
                  <a16:creationId xmlns:a16="http://schemas.microsoft.com/office/drawing/2014/main" id="{55380567-1095-4AAD-8C41-51B5A17FD03B}"/>
                </a:ext>
              </a:extLst>
            </p:cNvPr>
            <p:cNvSpPr txBox="1"/>
            <p:nvPr/>
          </p:nvSpPr>
          <p:spPr>
            <a:xfrm>
              <a:off x="10553830" y="3909805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n</a:t>
              </a:r>
            </a:p>
          </p:txBody>
        </p:sp>
        <p:sp>
          <p:nvSpPr>
            <p:cNvPr id="398" name="TextBox 397">
              <a:extLst>
                <a:ext uri="{FF2B5EF4-FFF2-40B4-BE49-F238E27FC236}">
                  <a16:creationId xmlns:a16="http://schemas.microsoft.com/office/drawing/2014/main" id="{7F6D1B82-A638-4D8D-9C07-840253F714F8}"/>
                </a:ext>
              </a:extLst>
            </p:cNvPr>
            <p:cNvSpPr txBox="1"/>
            <p:nvPr/>
          </p:nvSpPr>
          <p:spPr>
            <a:xfrm>
              <a:off x="10603293" y="3909805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c</a:t>
              </a:r>
            </a:p>
          </p:txBody>
        </p:sp>
        <p:sp>
          <p:nvSpPr>
            <p:cNvPr id="399" name="TextBox 398">
              <a:extLst>
                <a:ext uri="{FF2B5EF4-FFF2-40B4-BE49-F238E27FC236}">
                  <a16:creationId xmlns:a16="http://schemas.microsoft.com/office/drawing/2014/main" id="{B03DE3BE-0870-4238-BB58-8A01AC3340F6}"/>
                </a:ext>
              </a:extLst>
            </p:cNvPr>
            <p:cNvSpPr txBox="1"/>
            <p:nvPr/>
          </p:nvSpPr>
          <p:spPr>
            <a:xfrm>
              <a:off x="10646850" y="3909805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e</a:t>
              </a:r>
            </a:p>
          </p:txBody>
        </p:sp>
        <p:sp>
          <p:nvSpPr>
            <p:cNvPr id="400" name="TextBox 399">
              <a:extLst>
                <a:ext uri="{FF2B5EF4-FFF2-40B4-BE49-F238E27FC236}">
                  <a16:creationId xmlns:a16="http://schemas.microsoft.com/office/drawing/2014/main" id="{6DCC086A-3DFB-45F8-975C-157A2A2F5A7A}"/>
                </a:ext>
              </a:extLst>
            </p:cNvPr>
            <p:cNvSpPr txBox="1"/>
            <p:nvPr/>
          </p:nvSpPr>
          <p:spPr>
            <a:xfrm>
              <a:off x="10286582" y="3995442"/>
              <a:ext cx="269009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M</a:t>
              </a:r>
            </a:p>
          </p:txBody>
        </p:sp>
        <p:sp>
          <p:nvSpPr>
            <p:cNvPr id="401" name="TextBox 400">
              <a:extLst>
                <a:ext uri="{FF2B5EF4-FFF2-40B4-BE49-F238E27FC236}">
                  <a16:creationId xmlns:a16="http://schemas.microsoft.com/office/drawing/2014/main" id="{D1929540-DB8A-4ACA-B63B-648323D55A2D}"/>
                </a:ext>
              </a:extLst>
            </p:cNvPr>
            <p:cNvSpPr txBox="1"/>
            <p:nvPr/>
          </p:nvSpPr>
          <p:spPr>
            <a:xfrm>
              <a:off x="10373696" y="3995442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a</a:t>
              </a:r>
            </a:p>
          </p:txBody>
        </p:sp>
        <p:sp>
          <p:nvSpPr>
            <p:cNvPr id="402" name="TextBox 401">
              <a:extLst>
                <a:ext uri="{FF2B5EF4-FFF2-40B4-BE49-F238E27FC236}">
                  <a16:creationId xmlns:a16="http://schemas.microsoft.com/office/drawing/2014/main" id="{624B9729-9CEB-4702-AB16-9AE2BF90132E}"/>
                </a:ext>
              </a:extLst>
            </p:cNvPr>
            <p:cNvSpPr txBox="1"/>
            <p:nvPr/>
          </p:nvSpPr>
          <p:spPr>
            <a:xfrm>
              <a:off x="10417253" y="3995442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n</a:t>
              </a:r>
            </a:p>
          </p:txBody>
        </p:sp>
        <p:sp>
          <p:nvSpPr>
            <p:cNvPr id="403" name="TextBox 402">
              <a:extLst>
                <a:ext uri="{FF2B5EF4-FFF2-40B4-BE49-F238E27FC236}">
                  <a16:creationId xmlns:a16="http://schemas.microsoft.com/office/drawing/2014/main" id="{85170289-8530-4D2D-BCEC-DCC8FE413176}"/>
                </a:ext>
              </a:extLst>
            </p:cNvPr>
            <p:cNvSpPr txBox="1"/>
            <p:nvPr/>
          </p:nvSpPr>
          <p:spPr>
            <a:xfrm>
              <a:off x="10466716" y="3995442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a</a:t>
              </a:r>
            </a:p>
          </p:txBody>
        </p:sp>
        <p:sp>
          <p:nvSpPr>
            <p:cNvPr id="404" name="TextBox 403">
              <a:extLst>
                <a:ext uri="{FF2B5EF4-FFF2-40B4-BE49-F238E27FC236}">
                  <a16:creationId xmlns:a16="http://schemas.microsoft.com/office/drawing/2014/main" id="{1910D316-8D54-4FB2-9431-EAF00986E5DB}"/>
                </a:ext>
              </a:extLst>
            </p:cNvPr>
            <p:cNvSpPr txBox="1"/>
            <p:nvPr/>
          </p:nvSpPr>
          <p:spPr>
            <a:xfrm>
              <a:off x="10510273" y="3995442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g</a:t>
              </a:r>
            </a:p>
          </p:txBody>
        </p:sp>
        <p:sp>
          <p:nvSpPr>
            <p:cNvPr id="405" name="TextBox 404">
              <a:extLst>
                <a:ext uri="{FF2B5EF4-FFF2-40B4-BE49-F238E27FC236}">
                  <a16:creationId xmlns:a16="http://schemas.microsoft.com/office/drawing/2014/main" id="{E98E3AA2-00F7-414E-9EC0-0CDD48522C15}"/>
                </a:ext>
              </a:extLst>
            </p:cNvPr>
            <p:cNvSpPr txBox="1"/>
            <p:nvPr/>
          </p:nvSpPr>
          <p:spPr>
            <a:xfrm>
              <a:off x="10559736" y="3995442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e</a:t>
              </a:r>
            </a:p>
          </p:txBody>
        </p:sp>
        <p:sp>
          <p:nvSpPr>
            <p:cNvPr id="406" name="TextBox 405">
              <a:extLst>
                <a:ext uri="{FF2B5EF4-FFF2-40B4-BE49-F238E27FC236}">
                  <a16:creationId xmlns:a16="http://schemas.microsoft.com/office/drawing/2014/main" id="{0D37A6B3-6737-40B5-870F-2560B21CC0C2}"/>
                </a:ext>
              </a:extLst>
            </p:cNvPr>
            <p:cNvSpPr txBox="1"/>
            <p:nvPr/>
          </p:nvSpPr>
          <p:spPr>
            <a:xfrm>
              <a:off x="10603293" y="3995442"/>
              <a:ext cx="213640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r</a:t>
              </a:r>
            </a:p>
          </p:txBody>
        </p:sp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id="{94C51CCB-933A-4CE9-B3A0-FB85092E7732}"/>
                </a:ext>
              </a:extLst>
            </p:cNvPr>
            <p:cNvSpPr/>
            <p:nvPr/>
          </p:nvSpPr>
          <p:spPr>
            <a:xfrm>
              <a:off x="10466608" y="3168547"/>
              <a:ext cx="158712" cy="195637"/>
            </a:xfrm>
            <a:custGeom>
              <a:avLst/>
              <a:gdLst>
                <a:gd name="connsiteX0" fmla="*/ 159451 w 158712"/>
                <a:gd name="connsiteY0" fmla="*/ 110861 h 195637"/>
                <a:gd name="connsiteX1" fmla="*/ 79720 w 158712"/>
                <a:gd name="connsiteY1" fmla="*/ 195761 h 195637"/>
                <a:gd name="connsiteX2" fmla="*/ 738 w 158712"/>
                <a:gd name="connsiteY2" fmla="*/ 110861 h 195637"/>
                <a:gd name="connsiteX3" fmla="*/ 37639 w 158712"/>
                <a:gd name="connsiteY3" fmla="*/ 110861 h 195637"/>
                <a:gd name="connsiteX4" fmla="*/ 37639 w 158712"/>
                <a:gd name="connsiteY4" fmla="*/ 85023 h 195637"/>
                <a:gd name="connsiteX5" fmla="*/ 738 w 158712"/>
                <a:gd name="connsiteY5" fmla="*/ 85023 h 195637"/>
                <a:gd name="connsiteX6" fmla="*/ 79720 w 158712"/>
                <a:gd name="connsiteY6" fmla="*/ 123 h 195637"/>
                <a:gd name="connsiteX7" fmla="*/ 159451 w 158712"/>
                <a:gd name="connsiteY7" fmla="*/ 85023 h 195637"/>
                <a:gd name="connsiteX8" fmla="*/ 122550 w 158712"/>
                <a:gd name="connsiteY8" fmla="*/ 85023 h 195637"/>
                <a:gd name="connsiteX9" fmla="*/ 122550 w 158712"/>
                <a:gd name="connsiteY9" fmla="*/ 110861 h 195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8712" h="195637">
                  <a:moveTo>
                    <a:pt x="159451" y="110861"/>
                  </a:moveTo>
                  <a:lnTo>
                    <a:pt x="79720" y="195761"/>
                  </a:lnTo>
                  <a:lnTo>
                    <a:pt x="738" y="110861"/>
                  </a:lnTo>
                  <a:lnTo>
                    <a:pt x="37639" y="110861"/>
                  </a:lnTo>
                  <a:lnTo>
                    <a:pt x="37639" y="85023"/>
                  </a:lnTo>
                  <a:lnTo>
                    <a:pt x="738" y="85023"/>
                  </a:lnTo>
                  <a:lnTo>
                    <a:pt x="79720" y="123"/>
                  </a:lnTo>
                  <a:lnTo>
                    <a:pt x="159451" y="85023"/>
                  </a:lnTo>
                  <a:lnTo>
                    <a:pt x="122550" y="85023"/>
                  </a:lnTo>
                  <a:lnTo>
                    <a:pt x="122550" y="110861"/>
                  </a:lnTo>
                </a:path>
              </a:pathLst>
            </a:custGeom>
            <a:solidFill>
              <a:srgbClr val="FF6600"/>
            </a:solidFill>
            <a:ln w="7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4551920B-BDA2-404A-8C90-46A45A725D45}"/>
                </a:ext>
              </a:extLst>
            </p:cNvPr>
            <p:cNvSpPr/>
            <p:nvPr/>
          </p:nvSpPr>
          <p:spPr>
            <a:xfrm>
              <a:off x="10462911" y="3166332"/>
              <a:ext cx="166106" cy="200067"/>
            </a:xfrm>
            <a:custGeom>
              <a:avLst/>
              <a:gdLst>
                <a:gd name="connsiteX0" fmla="*/ 166845 w 166106"/>
                <a:gd name="connsiteY0" fmla="*/ 111600 h 200067"/>
                <a:gd name="connsiteX1" fmla="*/ 83416 w 166106"/>
                <a:gd name="connsiteY1" fmla="*/ 200190 h 200067"/>
                <a:gd name="connsiteX2" fmla="*/ 738 w 166106"/>
                <a:gd name="connsiteY2" fmla="*/ 111600 h 200067"/>
                <a:gd name="connsiteX3" fmla="*/ 41336 w 166106"/>
                <a:gd name="connsiteY3" fmla="*/ 111600 h 200067"/>
                <a:gd name="connsiteX4" fmla="*/ 39121 w 166106"/>
                <a:gd name="connsiteY4" fmla="*/ 113075 h 200067"/>
                <a:gd name="connsiteX5" fmla="*/ 39121 w 166106"/>
                <a:gd name="connsiteY5" fmla="*/ 87238 h 200067"/>
                <a:gd name="connsiteX6" fmla="*/ 41336 w 166106"/>
                <a:gd name="connsiteY6" fmla="*/ 88713 h 200067"/>
                <a:gd name="connsiteX7" fmla="*/ 738 w 166106"/>
                <a:gd name="connsiteY7" fmla="*/ 88713 h 200067"/>
                <a:gd name="connsiteX8" fmla="*/ 83416 w 166106"/>
                <a:gd name="connsiteY8" fmla="*/ 123 h 200067"/>
                <a:gd name="connsiteX9" fmla="*/ 166845 w 166106"/>
                <a:gd name="connsiteY9" fmla="*/ 88713 h 200067"/>
                <a:gd name="connsiteX10" fmla="*/ 126247 w 166106"/>
                <a:gd name="connsiteY10" fmla="*/ 88713 h 200067"/>
                <a:gd name="connsiteX11" fmla="*/ 127729 w 166106"/>
                <a:gd name="connsiteY11" fmla="*/ 87238 h 200067"/>
                <a:gd name="connsiteX12" fmla="*/ 127729 w 166106"/>
                <a:gd name="connsiteY12" fmla="*/ 113075 h 200067"/>
                <a:gd name="connsiteX13" fmla="*/ 126247 w 166106"/>
                <a:gd name="connsiteY13" fmla="*/ 111600 h 200067"/>
                <a:gd name="connsiteX14" fmla="*/ 124764 w 166106"/>
                <a:gd name="connsiteY14" fmla="*/ 114552 h 200067"/>
                <a:gd name="connsiteX15" fmla="*/ 124764 w 166106"/>
                <a:gd name="connsiteY15" fmla="*/ 85761 h 200067"/>
                <a:gd name="connsiteX16" fmla="*/ 163147 w 166106"/>
                <a:gd name="connsiteY16" fmla="*/ 85761 h 200067"/>
                <a:gd name="connsiteX17" fmla="*/ 161683 w 166106"/>
                <a:gd name="connsiteY17" fmla="*/ 88713 h 200067"/>
                <a:gd name="connsiteX18" fmla="*/ 82684 w 166106"/>
                <a:gd name="connsiteY18" fmla="*/ 3077 h 200067"/>
                <a:gd name="connsiteX19" fmla="*/ 84899 w 166106"/>
                <a:gd name="connsiteY19" fmla="*/ 3077 h 200067"/>
                <a:gd name="connsiteX20" fmla="*/ 5168 w 166106"/>
                <a:gd name="connsiteY20" fmla="*/ 88713 h 200067"/>
                <a:gd name="connsiteX21" fmla="*/ 4435 w 166106"/>
                <a:gd name="connsiteY21" fmla="*/ 85761 h 200067"/>
                <a:gd name="connsiteX22" fmla="*/ 42818 w 166106"/>
                <a:gd name="connsiteY22" fmla="*/ 85761 h 200067"/>
                <a:gd name="connsiteX23" fmla="*/ 42818 w 166106"/>
                <a:gd name="connsiteY23" fmla="*/ 114552 h 200067"/>
                <a:gd name="connsiteX24" fmla="*/ 4435 w 166106"/>
                <a:gd name="connsiteY24" fmla="*/ 114552 h 200067"/>
                <a:gd name="connsiteX25" fmla="*/ 5168 w 166106"/>
                <a:gd name="connsiteY25" fmla="*/ 111600 h 200067"/>
                <a:gd name="connsiteX26" fmla="*/ 84899 w 166106"/>
                <a:gd name="connsiteY26" fmla="*/ 197236 h 200067"/>
                <a:gd name="connsiteX27" fmla="*/ 82684 w 166106"/>
                <a:gd name="connsiteY27" fmla="*/ 197236 h 200067"/>
                <a:gd name="connsiteX28" fmla="*/ 161683 w 166106"/>
                <a:gd name="connsiteY28" fmla="*/ 111600 h 200067"/>
                <a:gd name="connsiteX29" fmla="*/ 163147 w 166106"/>
                <a:gd name="connsiteY29" fmla="*/ 114552 h 200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66106" h="200067">
                  <a:moveTo>
                    <a:pt x="166845" y="111600"/>
                  </a:moveTo>
                  <a:lnTo>
                    <a:pt x="83416" y="200190"/>
                  </a:lnTo>
                  <a:lnTo>
                    <a:pt x="738" y="111600"/>
                  </a:lnTo>
                  <a:lnTo>
                    <a:pt x="41336" y="111600"/>
                  </a:lnTo>
                  <a:lnTo>
                    <a:pt x="39121" y="113075"/>
                  </a:lnTo>
                  <a:lnTo>
                    <a:pt x="39121" y="87238"/>
                  </a:lnTo>
                  <a:lnTo>
                    <a:pt x="41336" y="88713"/>
                  </a:lnTo>
                  <a:lnTo>
                    <a:pt x="738" y="88713"/>
                  </a:lnTo>
                  <a:lnTo>
                    <a:pt x="83416" y="123"/>
                  </a:lnTo>
                  <a:lnTo>
                    <a:pt x="166845" y="88713"/>
                  </a:lnTo>
                  <a:lnTo>
                    <a:pt x="126247" y="88713"/>
                  </a:lnTo>
                  <a:lnTo>
                    <a:pt x="127729" y="87238"/>
                  </a:lnTo>
                  <a:lnTo>
                    <a:pt x="127729" y="113075"/>
                  </a:lnTo>
                  <a:lnTo>
                    <a:pt x="126247" y="111600"/>
                  </a:lnTo>
                  <a:close/>
                  <a:moveTo>
                    <a:pt x="124764" y="114552"/>
                  </a:moveTo>
                  <a:lnTo>
                    <a:pt x="124764" y="85761"/>
                  </a:lnTo>
                  <a:lnTo>
                    <a:pt x="163147" y="85761"/>
                  </a:lnTo>
                  <a:lnTo>
                    <a:pt x="161683" y="88713"/>
                  </a:lnTo>
                  <a:lnTo>
                    <a:pt x="82684" y="3077"/>
                  </a:lnTo>
                  <a:lnTo>
                    <a:pt x="84899" y="3077"/>
                  </a:lnTo>
                  <a:lnTo>
                    <a:pt x="5168" y="88713"/>
                  </a:lnTo>
                  <a:lnTo>
                    <a:pt x="4435" y="85761"/>
                  </a:lnTo>
                  <a:lnTo>
                    <a:pt x="42818" y="85761"/>
                  </a:lnTo>
                  <a:lnTo>
                    <a:pt x="42818" y="114552"/>
                  </a:lnTo>
                  <a:lnTo>
                    <a:pt x="4435" y="114552"/>
                  </a:lnTo>
                  <a:lnTo>
                    <a:pt x="5168" y="111600"/>
                  </a:lnTo>
                  <a:lnTo>
                    <a:pt x="84899" y="197236"/>
                  </a:lnTo>
                  <a:lnTo>
                    <a:pt x="82684" y="197236"/>
                  </a:lnTo>
                  <a:lnTo>
                    <a:pt x="161683" y="111600"/>
                  </a:lnTo>
                  <a:lnTo>
                    <a:pt x="163147" y="114552"/>
                  </a:lnTo>
                </a:path>
              </a:pathLst>
            </a:custGeom>
            <a:solidFill>
              <a:srgbClr val="843C0C"/>
            </a:solidFill>
            <a:ln w="7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pic>
          <p:nvPicPr>
            <p:cNvPr id="409" name="Picture 408">
              <a:extLst>
                <a:ext uri="{FF2B5EF4-FFF2-40B4-BE49-F238E27FC236}">
                  <a16:creationId xmlns:a16="http://schemas.microsoft.com/office/drawing/2014/main" id="{B5953F8A-616C-48D5-9098-BE41914680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093047" y="4429480"/>
              <a:ext cx="919123" cy="226642"/>
            </a:xfrm>
            <a:custGeom>
              <a:avLst/>
              <a:gdLst>
                <a:gd name="connsiteX0" fmla="*/ 949 w 919123"/>
                <a:gd name="connsiteY0" fmla="*/ 477 h 226642"/>
                <a:gd name="connsiteX1" fmla="*/ 920072 w 919123"/>
                <a:gd name="connsiteY1" fmla="*/ 477 h 226642"/>
                <a:gd name="connsiteX2" fmla="*/ 920072 w 919123"/>
                <a:gd name="connsiteY2" fmla="*/ 227120 h 226642"/>
                <a:gd name="connsiteX3" fmla="*/ 949 w 919123"/>
                <a:gd name="connsiteY3" fmla="*/ 227120 h 226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9123" h="226642">
                  <a:moveTo>
                    <a:pt x="949" y="477"/>
                  </a:moveTo>
                  <a:lnTo>
                    <a:pt x="920072" y="477"/>
                  </a:lnTo>
                  <a:lnTo>
                    <a:pt x="920072" y="227120"/>
                  </a:lnTo>
                  <a:lnTo>
                    <a:pt x="949" y="227120"/>
                  </a:lnTo>
                  <a:close/>
                </a:path>
              </a:pathLst>
            </a:custGeom>
          </p:spPr>
        </p:pic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2984FEC2-AEF9-4489-BD03-B80EA6B1A782}"/>
                </a:ext>
              </a:extLst>
            </p:cNvPr>
            <p:cNvSpPr/>
            <p:nvPr/>
          </p:nvSpPr>
          <p:spPr>
            <a:xfrm>
              <a:off x="10094530" y="4431700"/>
              <a:ext cx="916908" cy="224422"/>
            </a:xfrm>
            <a:custGeom>
              <a:avLst/>
              <a:gdLst>
                <a:gd name="connsiteX0" fmla="*/ 739 w 916908"/>
                <a:gd name="connsiteY0" fmla="*/ 38710 h 224422"/>
                <a:gd name="connsiteX1" fmla="*/ 739 w 916908"/>
                <a:gd name="connsiteY1" fmla="*/ 35012 h 224422"/>
                <a:gd name="connsiteX2" fmla="*/ 1472 w 916908"/>
                <a:gd name="connsiteY2" fmla="*/ 31333 h 224422"/>
                <a:gd name="connsiteX3" fmla="*/ 2204 w 916908"/>
                <a:gd name="connsiteY3" fmla="*/ 27636 h 224422"/>
                <a:gd name="connsiteX4" fmla="*/ 3687 w 916908"/>
                <a:gd name="connsiteY4" fmla="*/ 23939 h 224422"/>
                <a:gd name="connsiteX5" fmla="*/ 5169 w 916908"/>
                <a:gd name="connsiteY5" fmla="*/ 20259 h 224422"/>
                <a:gd name="connsiteX6" fmla="*/ 7383 w 916908"/>
                <a:gd name="connsiteY6" fmla="*/ 17295 h 224422"/>
                <a:gd name="connsiteX7" fmla="*/ 11813 w 916908"/>
                <a:gd name="connsiteY7" fmla="*/ 11400 h 224422"/>
                <a:gd name="connsiteX8" fmla="*/ 17707 w 916908"/>
                <a:gd name="connsiteY8" fmla="*/ 6970 h 224422"/>
                <a:gd name="connsiteX9" fmla="*/ 20672 w 916908"/>
                <a:gd name="connsiteY9" fmla="*/ 4756 h 224422"/>
                <a:gd name="connsiteX10" fmla="*/ 24352 w 916908"/>
                <a:gd name="connsiteY10" fmla="*/ 3274 h 224422"/>
                <a:gd name="connsiteX11" fmla="*/ 28049 w 916908"/>
                <a:gd name="connsiteY11" fmla="*/ 1791 h 224422"/>
                <a:gd name="connsiteX12" fmla="*/ 31746 w 916908"/>
                <a:gd name="connsiteY12" fmla="*/ 1059 h 224422"/>
                <a:gd name="connsiteX13" fmla="*/ 35425 w 916908"/>
                <a:gd name="connsiteY13" fmla="*/ 326 h 224422"/>
                <a:gd name="connsiteX14" fmla="*/ 883677 w 916908"/>
                <a:gd name="connsiteY14" fmla="*/ 326 h 224422"/>
                <a:gd name="connsiteX15" fmla="*/ 887374 w 916908"/>
                <a:gd name="connsiteY15" fmla="*/ 1059 h 224422"/>
                <a:gd name="connsiteX16" fmla="*/ 891071 w 916908"/>
                <a:gd name="connsiteY16" fmla="*/ 1791 h 224422"/>
                <a:gd name="connsiteX17" fmla="*/ 894750 w 916908"/>
                <a:gd name="connsiteY17" fmla="*/ 3274 h 224422"/>
                <a:gd name="connsiteX18" fmla="*/ 897715 w 916908"/>
                <a:gd name="connsiteY18" fmla="*/ 4756 h 224422"/>
                <a:gd name="connsiteX19" fmla="*/ 900662 w 916908"/>
                <a:gd name="connsiteY19" fmla="*/ 6970 h 224422"/>
                <a:gd name="connsiteX20" fmla="*/ 906574 w 916908"/>
                <a:gd name="connsiteY20" fmla="*/ 11400 h 224422"/>
                <a:gd name="connsiteX21" fmla="*/ 911004 w 916908"/>
                <a:gd name="connsiteY21" fmla="*/ 17295 h 224422"/>
                <a:gd name="connsiteX22" fmla="*/ 913218 w 916908"/>
                <a:gd name="connsiteY22" fmla="*/ 20259 h 224422"/>
                <a:gd name="connsiteX23" fmla="*/ 914700 w 916908"/>
                <a:gd name="connsiteY23" fmla="*/ 23939 h 224422"/>
                <a:gd name="connsiteX24" fmla="*/ 916165 w 916908"/>
                <a:gd name="connsiteY24" fmla="*/ 27636 h 224422"/>
                <a:gd name="connsiteX25" fmla="*/ 916915 w 916908"/>
                <a:gd name="connsiteY25" fmla="*/ 31333 h 224422"/>
                <a:gd name="connsiteX26" fmla="*/ 917648 w 916908"/>
                <a:gd name="connsiteY26" fmla="*/ 35012 h 224422"/>
                <a:gd name="connsiteX27" fmla="*/ 917648 w 916908"/>
                <a:gd name="connsiteY27" fmla="*/ 190045 h 224422"/>
                <a:gd name="connsiteX28" fmla="*/ 916915 w 916908"/>
                <a:gd name="connsiteY28" fmla="*/ 193742 h 224422"/>
                <a:gd name="connsiteX29" fmla="*/ 916165 w 916908"/>
                <a:gd name="connsiteY29" fmla="*/ 197439 h 224422"/>
                <a:gd name="connsiteX30" fmla="*/ 914700 w 916908"/>
                <a:gd name="connsiteY30" fmla="*/ 201119 h 224422"/>
                <a:gd name="connsiteX31" fmla="*/ 913218 w 916908"/>
                <a:gd name="connsiteY31" fmla="*/ 204084 h 224422"/>
                <a:gd name="connsiteX32" fmla="*/ 911004 w 916908"/>
                <a:gd name="connsiteY32" fmla="*/ 207763 h 224422"/>
                <a:gd name="connsiteX33" fmla="*/ 906574 w 916908"/>
                <a:gd name="connsiteY33" fmla="*/ 212943 h 224422"/>
                <a:gd name="connsiteX34" fmla="*/ 900662 w 916908"/>
                <a:gd name="connsiteY34" fmla="*/ 218105 h 224422"/>
                <a:gd name="connsiteX35" fmla="*/ 897715 w 916908"/>
                <a:gd name="connsiteY35" fmla="*/ 219587 h 224422"/>
                <a:gd name="connsiteX36" fmla="*/ 894750 w 916908"/>
                <a:gd name="connsiteY36" fmla="*/ 221052 h 224422"/>
                <a:gd name="connsiteX37" fmla="*/ 891071 w 916908"/>
                <a:gd name="connsiteY37" fmla="*/ 222534 h 224422"/>
                <a:gd name="connsiteX38" fmla="*/ 887374 w 916908"/>
                <a:gd name="connsiteY38" fmla="*/ 223267 h 224422"/>
                <a:gd name="connsiteX39" fmla="*/ 883677 w 916908"/>
                <a:gd name="connsiteY39" fmla="*/ 224016 h 224422"/>
                <a:gd name="connsiteX40" fmla="*/ 879247 w 916908"/>
                <a:gd name="connsiteY40" fmla="*/ 224749 h 224422"/>
                <a:gd name="connsiteX41" fmla="*/ 39123 w 916908"/>
                <a:gd name="connsiteY41" fmla="*/ 224749 h 224422"/>
                <a:gd name="connsiteX42" fmla="*/ 35425 w 916908"/>
                <a:gd name="connsiteY42" fmla="*/ 224016 h 224422"/>
                <a:gd name="connsiteX43" fmla="*/ 31746 w 916908"/>
                <a:gd name="connsiteY43" fmla="*/ 223267 h 224422"/>
                <a:gd name="connsiteX44" fmla="*/ 28049 w 916908"/>
                <a:gd name="connsiteY44" fmla="*/ 222534 h 224422"/>
                <a:gd name="connsiteX45" fmla="*/ 24352 w 916908"/>
                <a:gd name="connsiteY45" fmla="*/ 221052 h 224422"/>
                <a:gd name="connsiteX46" fmla="*/ 20672 w 916908"/>
                <a:gd name="connsiteY46" fmla="*/ 219587 h 224422"/>
                <a:gd name="connsiteX47" fmla="*/ 17707 w 916908"/>
                <a:gd name="connsiteY47" fmla="*/ 218105 h 224422"/>
                <a:gd name="connsiteX48" fmla="*/ 11813 w 916908"/>
                <a:gd name="connsiteY48" fmla="*/ 212943 h 224422"/>
                <a:gd name="connsiteX49" fmla="*/ 7383 w 916908"/>
                <a:gd name="connsiteY49" fmla="*/ 207763 h 224422"/>
                <a:gd name="connsiteX50" fmla="*/ 5169 w 916908"/>
                <a:gd name="connsiteY50" fmla="*/ 204084 h 224422"/>
                <a:gd name="connsiteX51" fmla="*/ 3687 w 916908"/>
                <a:gd name="connsiteY51" fmla="*/ 201119 h 224422"/>
                <a:gd name="connsiteX52" fmla="*/ 2204 w 916908"/>
                <a:gd name="connsiteY52" fmla="*/ 197439 h 224422"/>
                <a:gd name="connsiteX53" fmla="*/ 1472 w 916908"/>
                <a:gd name="connsiteY53" fmla="*/ 193742 h 224422"/>
                <a:gd name="connsiteX54" fmla="*/ 739 w 916908"/>
                <a:gd name="connsiteY54" fmla="*/ 190045 h 224422"/>
                <a:gd name="connsiteX55" fmla="*/ 739 w 916908"/>
                <a:gd name="connsiteY55" fmla="*/ 186366 h 224422"/>
                <a:gd name="connsiteX56" fmla="*/ 3687 w 916908"/>
                <a:gd name="connsiteY56" fmla="*/ 186366 h 224422"/>
                <a:gd name="connsiteX57" fmla="*/ 3687 w 916908"/>
                <a:gd name="connsiteY57" fmla="*/ 185616 h 224422"/>
                <a:gd name="connsiteX58" fmla="*/ 3687 w 916908"/>
                <a:gd name="connsiteY58" fmla="*/ 190045 h 224422"/>
                <a:gd name="connsiteX59" fmla="*/ 3687 w 916908"/>
                <a:gd name="connsiteY59" fmla="*/ 189313 h 224422"/>
                <a:gd name="connsiteX60" fmla="*/ 4419 w 916908"/>
                <a:gd name="connsiteY60" fmla="*/ 193010 h 224422"/>
                <a:gd name="connsiteX61" fmla="*/ 4419 w 916908"/>
                <a:gd name="connsiteY61" fmla="*/ 193010 h 224422"/>
                <a:gd name="connsiteX62" fmla="*/ 5169 w 916908"/>
                <a:gd name="connsiteY62" fmla="*/ 196689 h 224422"/>
                <a:gd name="connsiteX63" fmla="*/ 5169 w 916908"/>
                <a:gd name="connsiteY63" fmla="*/ 196689 h 224422"/>
                <a:gd name="connsiteX64" fmla="*/ 6634 w 916908"/>
                <a:gd name="connsiteY64" fmla="*/ 199654 h 224422"/>
                <a:gd name="connsiteX65" fmla="*/ 6634 w 916908"/>
                <a:gd name="connsiteY65" fmla="*/ 199654 h 224422"/>
                <a:gd name="connsiteX66" fmla="*/ 8116 w 916908"/>
                <a:gd name="connsiteY66" fmla="*/ 202601 h 224422"/>
                <a:gd name="connsiteX67" fmla="*/ 8116 w 916908"/>
                <a:gd name="connsiteY67" fmla="*/ 202601 h 224422"/>
                <a:gd name="connsiteX68" fmla="*/ 9598 w 916908"/>
                <a:gd name="connsiteY68" fmla="*/ 205549 h 224422"/>
                <a:gd name="connsiteX69" fmla="*/ 9598 w 916908"/>
                <a:gd name="connsiteY69" fmla="*/ 205549 h 224422"/>
                <a:gd name="connsiteX70" fmla="*/ 14028 w 916908"/>
                <a:gd name="connsiteY70" fmla="*/ 210728 h 224422"/>
                <a:gd name="connsiteX71" fmla="*/ 14028 w 916908"/>
                <a:gd name="connsiteY71" fmla="*/ 210728 h 224422"/>
                <a:gd name="connsiteX72" fmla="*/ 19190 w 916908"/>
                <a:gd name="connsiteY72" fmla="*/ 215158 h 224422"/>
                <a:gd name="connsiteX73" fmla="*/ 19190 w 916908"/>
                <a:gd name="connsiteY73" fmla="*/ 215158 h 224422"/>
                <a:gd name="connsiteX74" fmla="*/ 22137 w 916908"/>
                <a:gd name="connsiteY74" fmla="*/ 217372 h 224422"/>
                <a:gd name="connsiteX75" fmla="*/ 22137 w 916908"/>
                <a:gd name="connsiteY75" fmla="*/ 217372 h 224422"/>
                <a:gd name="connsiteX76" fmla="*/ 25102 w 916908"/>
                <a:gd name="connsiteY76" fmla="*/ 218855 h 224422"/>
                <a:gd name="connsiteX77" fmla="*/ 25102 w 916908"/>
                <a:gd name="connsiteY77" fmla="*/ 218855 h 224422"/>
                <a:gd name="connsiteX78" fmla="*/ 28798 w 916908"/>
                <a:gd name="connsiteY78" fmla="*/ 219587 h 224422"/>
                <a:gd name="connsiteX79" fmla="*/ 28798 w 916908"/>
                <a:gd name="connsiteY79" fmla="*/ 219587 h 224422"/>
                <a:gd name="connsiteX80" fmla="*/ 31746 w 916908"/>
                <a:gd name="connsiteY80" fmla="*/ 220320 h 224422"/>
                <a:gd name="connsiteX81" fmla="*/ 31746 w 916908"/>
                <a:gd name="connsiteY81" fmla="*/ 220320 h 224422"/>
                <a:gd name="connsiteX82" fmla="*/ 35443 w 916908"/>
                <a:gd name="connsiteY82" fmla="*/ 221052 h 224422"/>
                <a:gd name="connsiteX83" fmla="*/ 882944 w 916908"/>
                <a:gd name="connsiteY83" fmla="*/ 221052 h 224422"/>
                <a:gd name="connsiteX84" fmla="*/ 886641 w 916908"/>
                <a:gd name="connsiteY84" fmla="*/ 220320 h 224422"/>
                <a:gd name="connsiteX85" fmla="*/ 886641 w 916908"/>
                <a:gd name="connsiteY85" fmla="*/ 220320 h 224422"/>
                <a:gd name="connsiteX86" fmla="*/ 890338 w 916908"/>
                <a:gd name="connsiteY86" fmla="*/ 219587 h 224422"/>
                <a:gd name="connsiteX87" fmla="*/ 889588 w 916908"/>
                <a:gd name="connsiteY87" fmla="*/ 219587 h 224422"/>
                <a:gd name="connsiteX88" fmla="*/ 893285 w 916908"/>
                <a:gd name="connsiteY88" fmla="*/ 218855 h 224422"/>
                <a:gd name="connsiteX89" fmla="*/ 893285 w 916908"/>
                <a:gd name="connsiteY89" fmla="*/ 218855 h 224422"/>
                <a:gd name="connsiteX90" fmla="*/ 896233 w 916908"/>
                <a:gd name="connsiteY90" fmla="*/ 217372 h 224422"/>
                <a:gd name="connsiteX91" fmla="*/ 896233 w 916908"/>
                <a:gd name="connsiteY91" fmla="*/ 217372 h 224422"/>
                <a:gd name="connsiteX92" fmla="*/ 899197 w 916908"/>
                <a:gd name="connsiteY92" fmla="*/ 215158 h 224422"/>
                <a:gd name="connsiteX93" fmla="*/ 899197 w 916908"/>
                <a:gd name="connsiteY93" fmla="*/ 215158 h 224422"/>
                <a:gd name="connsiteX94" fmla="*/ 904359 w 916908"/>
                <a:gd name="connsiteY94" fmla="*/ 210728 h 224422"/>
                <a:gd name="connsiteX95" fmla="*/ 904359 w 916908"/>
                <a:gd name="connsiteY95" fmla="*/ 210728 h 224422"/>
                <a:gd name="connsiteX96" fmla="*/ 908789 w 916908"/>
                <a:gd name="connsiteY96" fmla="*/ 205549 h 224422"/>
                <a:gd name="connsiteX97" fmla="*/ 908789 w 916908"/>
                <a:gd name="connsiteY97" fmla="*/ 205549 h 224422"/>
                <a:gd name="connsiteX98" fmla="*/ 910271 w 916908"/>
                <a:gd name="connsiteY98" fmla="*/ 202601 h 224422"/>
                <a:gd name="connsiteX99" fmla="*/ 910271 w 916908"/>
                <a:gd name="connsiteY99" fmla="*/ 202601 h 224422"/>
                <a:gd name="connsiteX100" fmla="*/ 911736 w 916908"/>
                <a:gd name="connsiteY100" fmla="*/ 199654 h 224422"/>
                <a:gd name="connsiteX101" fmla="*/ 911736 w 916908"/>
                <a:gd name="connsiteY101" fmla="*/ 199654 h 224422"/>
                <a:gd name="connsiteX102" fmla="*/ 913218 w 916908"/>
                <a:gd name="connsiteY102" fmla="*/ 196689 h 224422"/>
                <a:gd name="connsiteX103" fmla="*/ 913218 w 916908"/>
                <a:gd name="connsiteY103" fmla="*/ 196689 h 224422"/>
                <a:gd name="connsiteX104" fmla="*/ 913951 w 916908"/>
                <a:gd name="connsiteY104" fmla="*/ 193010 h 224422"/>
                <a:gd name="connsiteX105" fmla="*/ 913951 w 916908"/>
                <a:gd name="connsiteY105" fmla="*/ 193010 h 224422"/>
                <a:gd name="connsiteX106" fmla="*/ 914700 w 916908"/>
                <a:gd name="connsiteY106" fmla="*/ 189313 h 224422"/>
                <a:gd name="connsiteX107" fmla="*/ 914700 w 916908"/>
                <a:gd name="connsiteY107" fmla="*/ 190045 h 224422"/>
                <a:gd name="connsiteX108" fmla="*/ 914700 w 916908"/>
                <a:gd name="connsiteY108" fmla="*/ 185616 h 224422"/>
                <a:gd name="connsiteX109" fmla="*/ 914700 w 916908"/>
                <a:gd name="connsiteY109" fmla="*/ 186366 h 224422"/>
                <a:gd name="connsiteX110" fmla="*/ 914700 w 916908"/>
                <a:gd name="connsiteY110" fmla="*/ 38710 h 224422"/>
                <a:gd name="connsiteX111" fmla="*/ 914700 w 916908"/>
                <a:gd name="connsiteY111" fmla="*/ 35012 h 224422"/>
                <a:gd name="connsiteX112" fmla="*/ 914700 w 916908"/>
                <a:gd name="connsiteY112" fmla="*/ 35012 h 224422"/>
                <a:gd name="connsiteX113" fmla="*/ 913951 w 916908"/>
                <a:gd name="connsiteY113" fmla="*/ 31333 h 224422"/>
                <a:gd name="connsiteX114" fmla="*/ 913951 w 916908"/>
                <a:gd name="connsiteY114" fmla="*/ 32065 h 224422"/>
                <a:gd name="connsiteX115" fmla="*/ 913218 w 916908"/>
                <a:gd name="connsiteY115" fmla="*/ 28368 h 224422"/>
                <a:gd name="connsiteX116" fmla="*/ 913218 w 916908"/>
                <a:gd name="connsiteY116" fmla="*/ 28368 h 224422"/>
                <a:gd name="connsiteX117" fmla="*/ 911736 w 916908"/>
                <a:gd name="connsiteY117" fmla="*/ 24689 h 224422"/>
                <a:gd name="connsiteX118" fmla="*/ 911736 w 916908"/>
                <a:gd name="connsiteY118" fmla="*/ 24689 h 224422"/>
                <a:gd name="connsiteX119" fmla="*/ 910271 w 916908"/>
                <a:gd name="connsiteY119" fmla="*/ 21724 h 224422"/>
                <a:gd name="connsiteX120" fmla="*/ 910271 w 916908"/>
                <a:gd name="connsiteY120" fmla="*/ 21724 h 224422"/>
                <a:gd name="connsiteX121" fmla="*/ 908789 w 916908"/>
                <a:gd name="connsiteY121" fmla="*/ 18777 h 224422"/>
                <a:gd name="connsiteX122" fmla="*/ 908789 w 916908"/>
                <a:gd name="connsiteY122" fmla="*/ 18777 h 224422"/>
                <a:gd name="connsiteX123" fmla="*/ 904359 w 916908"/>
                <a:gd name="connsiteY123" fmla="*/ 13615 h 224422"/>
                <a:gd name="connsiteX124" fmla="*/ 904359 w 916908"/>
                <a:gd name="connsiteY124" fmla="*/ 13615 h 224422"/>
                <a:gd name="connsiteX125" fmla="*/ 899197 w 916908"/>
                <a:gd name="connsiteY125" fmla="*/ 9185 h 224422"/>
                <a:gd name="connsiteX126" fmla="*/ 899197 w 916908"/>
                <a:gd name="connsiteY126" fmla="*/ 9185 h 224422"/>
                <a:gd name="connsiteX127" fmla="*/ 896233 w 916908"/>
                <a:gd name="connsiteY127" fmla="*/ 7703 h 224422"/>
                <a:gd name="connsiteX128" fmla="*/ 896233 w 916908"/>
                <a:gd name="connsiteY128" fmla="*/ 7703 h 224422"/>
                <a:gd name="connsiteX129" fmla="*/ 893285 w 916908"/>
                <a:gd name="connsiteY129" fmla="*/ 6221 h 224422"/>
                <a:gd name="connsiteX130" fmla="*/ 893285 w 916908"/>
                <a:gd name="connsiteY130" fmla="*/ 6221 h 224422"/>
                <a:gd name="connsiteX131" fmla="*/ 889588 w 916908"/>
                <a:gd name="connsiteY131" fmla="*/ 4756 h 224422"/>
                <a:gd name="connsiteX132" fmla="*/ 890338 w 916908"/>
                <a:gd name="connsiteY132" fmla="*/ 4756 h 224422"/>
                <a:gd name="connsiteX133" fmla="*/ 886641 w 916908"/>
                <a:gd name="connsiteY133" fmla="*/ 4006 h 224422"/>
                <a:gd name="connsiteX134" fmla="*/ 886641 w 916908"/>
                <a:gd name="connsiteY134" fmla="*/ 4006 h 224422"/>
                <a:gd name="connsiteX135" fmla="*/ 882944 w 916908"/>
                <a:gd name="connsiteY135" fmla="*/ 3274 h 224422"/>
                <a:gd name="connsiteX136" fmla="*/ 35443 w 916908"/>
                <a:gd name="connsiteY136" fmla="*/ 3274 h 224422"/>
                <a:gd name="connsiteX137" fmla="*/ 31746 w 916908"/>
                <a:gd name="connsiteY137" fmla="*/ 4006 h 224422"/>
                <a:gd name="connsiteX138" fmla="*/ 31746 w 916908"/>
                <a:gd name="connsiteY138" fmla="*/ 4006 h 224422"/>
                <a:gd name="connsiteX139" fmla="*/ 28798 w 916908"/>
                <a:gd name="connsiteY139" fmla="*/ 4756 h 224422"/>
                <a:gd name="connsiteX140" fmla="*/ 28798 w 916908"/>
                <a:gd name="connsiteY140" fmla="*/ 4756 h 224422"/>
                <a:gd name="connsiteX141" fmla="*/ 25102 w 916908"/>
                <a:gd name="connsiteY141" fmla="*/ 6221 h 224422"/>
                <a:gd name="connsiteX142" fmla="*/ 25102 w 916908"/>
                <a:gd name="connsiteY142" fmla="*/ 6221 h 224422"/>
                <a:gd name="connsiteX143" fmla="*/ 22137 w 916908"/>
                <a:gd name="connsiteY143" fmla="*/ 7703 h 224422"/>
                <a:gd name="connsiteX144" fmla="*/ 22137 w 916908"/>
                <a:gd name="connsiteY144" fmla="*/ 7703 h 224422"/>
                <a:gd name="connsiteX145" fmla="*/ 19190 w 916908"/>
                <a:gd name="connsiteY145" fmla="*/ 9185 h 224422"/>
                <a:gd name="connsiteX146" fmla="*/ 19190 w 916908"/>
                <a:gd name="connsiteY146" fmla="*/ 9185 h 224422"/>
                <a:gd name="connsiteX147" fmla="*/ 14028 w 916908"/>
                <a:gd name="connsiteY147" fmla="*/ 13615 h 224422"/>
                <a:gd name="connsiteX148" fmla="*/ 14028 w 916908"/>
                <a:gd name="connsiteY148" fmla="*/ 13615 h 224422"/>
                <a:gd name="connsiteX149" fmla="*/ 9598 w 916908"/>
                <a:gd name="connsiteY149" fmla="*/ 18777 h 224422"/>
                <a:gd name="connsiteX150" fmla="*/ 9598 w 916908"/>
                <a:gd name="connsiteY150" fmla="*/ 18777 h 224422"/>
                <a:gd name="connsiteX151" fmla="*/ 8116 w 916908"/>
                <a:gd name="connsiteY151" fmla="*/ 21724 h 224422"/>
                <a:gd name="connsiteX152" fmla="*/ 8116 w 916908"/>
                <a:gd name="connsiteY152" fmla="*/ 21724 h 224422"/>
                <a:gd name="connsiteX153" fmla="*/ 6634 w 916908"/>
                <a:gd name="connsiteY153" fmla="*/ 24689 h 224422"/>
                <a:gd name="connsiteX154" fmla="*/ 6634 w 916908"/>
                <a:gd name="connsiteY154" fmla="*/ 24689 h 224422"/>
                <a:gd name="connsiteX155" fmla="*/ 5169 w 916908"/>
                <a:gd name="connsiteY155" fmla="*/ 28368 h 224422"/>
                <a:gd name="connsiteX156" fmla="*/ 5169 w 916908"/>
                <a:gd name="connsiteY156" fmla="*/ 28368 h 224422"/>
                <a:gd name="connsiteX157" fmla="*/ 4419 w 916908"/>
                <a:gd name="connsiteY157" fmla="*/ 32065 h 224422"/>
                <a:gd name="connsiteX158" fmla="*/ 4419 w 916908"/>
                <a:gd name="connsiteY158" fmla="*/ 31333 h 224422"/>
                <a:gd name="connsiteX159" fmla="*/ 3687 w 916908"/>
                <a:gd name="connsiteY159" fmla="*/ 35012 h 224422"/>
                <a:gd name="connsiteX160" fmla="*/ 3687 w 916908"/>
                <a:gd name="connsiteY160" fmla="*/ 38710 h 224422"/>
                <a:gd name="connsiteX161" fmla="*/ 3687 w 916908"/>
                <a:gd name="connsiteY161" fmla="*/ 38710 h 224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</a:cxnLst>
              <a:rect l="l" t="t" r="r" b="b"/>
              <a:pathLst>
                <a:path w="916908" h="224422">
                  <a:moveTo>
                    <a:pt x="739" y="38710"/>
                  </a:moveTo>
                  <a:lnTo>
                    <a:pt x="739" y="35012"/>
                  </a:lnTo>
                  <a:lnTo>
                    <a:pt x="1472" y="31333"/>
                  </a:lnTo>
                  <a:lnTo>
                    <a:pt x="2204" y="27636"/>
                  </a:lnTo>
                  <a:lnTo>
                    <a:pt x="3687" y="23939"/>
                  </a:lnTo>
                  <a:lnTo>
                    <a:pt x="5169" y="20259"/>
                  </a:lnTo>
                  <a:lnTo>
                    <a:pt x="7383" y="17295"/>
                  </a:lnTo>
                  <a:lnTo>
                    <a:pt x="11813" y="11400"/>
                  </a:lnTo>
                  <a:lnTo>
                    <a:pt x="17707" y="6970"/>
                  </a:lnTo>
                  <a:lnTo>
                    <a:pt x="20672" y="4756"/>
                  </a:lnTo>
                  <a:lnTo>
                    <a:pt x="24352" y="3274"/>
                  </a:lnTo>
                  <a:lnTo>
                    <a:pt x="28049" y="1791"/>
                  </a:lnTo>
                  <a:lnTo>
                    <a:pt x="31746" y="1059"/>
                  </a:lnTo>
                  <a:lnTo>
                    <a:pt x="35425" y="326"/>
                  </a:lnTo>
                  <a:lnTo>
                    <a:pt x="883677" y="326"/>
                  </a:lnTo>
                  <a:lnTo>
                    <a:pt x="887374" y="1059"/>
                  </a:lnTo>
                  <a:lnTo>
                    <a:pt x="891071" y="1791"/>
                  </a:lnTo>
                  <a:lnTo>
                    <a:pt x="894750" y="3274"/>
                  </a:lnTo>
                  <a:lnTo>
                    <a:pt x="897715" y="4756"/>
                  </a:lnTo>
                  <a:lnTo>
                    <a:pt x="900662" y="6970"/>
                  </a:lnTo>
                  <a:lnTo>
                    <a:pt x="906574" y="11400"/>
                  </a:lnTo>
                  <a:lnTo>
                    <a:pt x="911004" y="17295"/>
                  </a:lnTo>
                  <a:lnTo>
                    <a:pt x="913218" y="20259"/>
                  </a:lnTo>
                  <a:lnTo>
                    <a:pt x="914700" y="23939"/>
                  </a:lnTo>
                  <a:lnTo>
                    <a:pt x="916165" y="27636"/>
                  </a:lnTo>
                  <a:lnTo>
                    <a:pt x="916915" y="31333"/>
                  </a:lnTo>
                  <a:lnTo>
                    <a:pt x="917648" y="35012"/>
                  </a:lnTo>
                  <a:lnTo>
                    <a:pt x="917648" y="190045"/>
                  </a:lnTo>
                  <a:lnTo>
                    <a:pt x="916915" y="193742"/>
                  </a:lnTo>
                  <a:lnTo>
                    <a:pt x="916165" y="197439"/>
                  </a:lnTo>
                  <a:lnTo>
                    <a:pt x="914700" y="201119"/>
                  </a:lnTo>
                  <a:lnTo>
                    <a:pt x="913218" y="204084"/>
                  </a:lnTo>
                  <a:lnTo>
                    <a:pt x="911004" y="207763"/>
                  </a:lnTo>
                  <a:lnTo>
                    <a:pt x="906574" y="212943"/>
                  </a:lnTo>
                  <a:lnTo>
                    <a:pt x="900662" y="218105"/>
                  </a:lnTo>
                  <a:lnTo>
                    <a:pt x="897715" y="219587"/>
                  </a:lnTo>
                  <a:lnTo>
                    <a:pt x="894750" y="221052"/>
                  </a:lnTo>
                  <a:lnTo>
                    <a:pt x="891071" y="222534"/>
                  </a:lnTo>
                  <a:lnTo>
                    <a:pt x="887374" y="223267"/>
                  </a:lnTo>
                  <a:lnTo>
                    <a:pt x="883677" y="224016"/>
                  </a:lnTo>
                  <a:lnTo>
                    <a:pt x="879247" y="224749"/>
                  </a:lnTo>
                  <a:lnTo>
                    <a:pt x="39123" y="224749"/>
                  </a:lnTo>
                  <a:lnTo>
                    <a:pt x="35425" y="224016"/>
                  </a:lnTo>
                  <a:lnTo>
                    <a:pt x="31746" y="223267"/>
                  </a:lnTo>
                  <a:lnTo>
                    <a:pt x="28049" y="222534"/>
                  </a:lnTo>
                  <a:lnTo>
                    <a:pt x="24352" y="221052"/>
                  </a:lnTo>
                  <a:lnTo>
                    <a:pt x="20672" y="219587"/>
                  </a:lnTo>
                  <a:lnTo>
                    <a:pt x="17707" y="218105"/>
                  </a:lnTo>
                  <a:lnTo>
                    <a:pt x="11813" y="212943"/>
                  </a:lnTo>
                  <a:lnTo>
                    <a:pt x="7383" y="207763"/>
                  </a:lnTo>
                  <a:lnTo>
                    <a:pt x="5169" y="204084"/>
                  </a:lnTo>
                  <a:lnTo>
                    <a:pt x="3687" y="201119"/>
                  </a:lnTo>
                  <a:lnTo>
                    <a:pt x="2204" y="197439"/>
                  </a:lnTo>
                  <a:lnTo>
                    <a:pt x="1472" y="193742"/>
                  </a:lnTo>
                  <a:lnTo>
                    <a:pt x="739" y="190045"/>
                  </a:lnTo>
                  <a:lnTo>
                    <a:pt x="739" y="186366"/>
                  </a:lnTo>
                  <a:close/>
                  <a:moveTo>
                    <a:pt x="3687" y="186366"/>
                  </a:moveTo>
                  <a:lnTo>
                    <a:pt x="3687" y="185616"/>
                  </a:lnTo>
                  <a:lnTo>
                    <a:pt x="3687" y="190045"/>
                  </a:lnTo>
                  <a:lnTo>
                    <a:pt x="3687" y="189313"/>
                  </a:lnTo>
                  <a:lnTo>
                    <a:pt x="4419" y="193010"/>
                  </a:lnTo>
                  <a:lnTo>
                    <a:pt x="4419" y="193010"/>
                  </a:lnTo>
                  <a:lnTo>
                    <a:pt x="5169" y="196689"/>
                  </a:lnTo>
                  <a:lnTo>
                    <a:pt x="5169" y="196689"/>
                  </a:lnTo>
                  <a:lnTo>
                    <a:pt x="6634" y="199654"/>
                  </a:lnTo>
                  <a:lnTo>
                    <a:pt x="6634" y="199654"/>
                  </a:lnTo>
                  <a:lnTo>
                    <a:pt x="8116" y="202601"/>
                  </a:lnTo>
                  <a:lnTo>
                    <a:pt x="8116" y="202601"/>
                  </a:lnTo>
                  <a:lnTo>
                    <a:pt x="9598" y="205549"/>
                  </a:lnTo>
                  <a:lnTo>
                    <a:pt x="9598" y="205549"/>
                  </a:lnTo>
                  <a:lnTo>
                    <a:pt x="14028" y="210728"/>
                  </a:lnTo>
                  <a:lnTo>
                    <a:pt x="14028" y="210728"/>
                  </a:lnTo>
                  <a:lnTo>
                    <a:pt x="19190" y="215158"/>
                  </a:lnTo>
                  <a:lnTo>
                    <a:pt x="19190" y="215158"/>
                  </a:lnTo>
                  <a:lnTo>
                    <a:pt x="22137" y="217372"/>
                  </a:lnTo>
                  <a:lnTo>
                    <a:pt x="22137" y="217372"/>
                  </a:lnTo>
                  <a:lnTo>
                    <a:pt x="25102" y="218855"/>
                  </a:lnTo>
                  <a:lnTo>
                    <a:pt x="25102" y="218855"/>
                  </a:lnTo>
                  <a:lnTo>
                    <a:pt x="28798" y="219587"/>
                  </a:lnTo>
                  <a:lnTo>
                    <a:pt x="28798" y="219587"/>
                  </a:lnTo>
                  <a:lnTo>
                    <a:pt x="31746" y="220320"/>
                  </a:lnTo>
                  <a:lnTo>
                    <a:pt x="31746" y="220320"/>
                  </a:lnTo>
                  <a:lnTo>
                    <a:pt x="35443" y="221052"/>
                  </a:lnTo>
                  <a:lnTo>
                    <a:pt x="882944" y="221052"/>
                  </a:lnTo>
                  <a:lnTo>
                    <a:pt x="886641" y="220320"/>
                  </a:lnTo>
                  <a:lnTo>
                    <a:pt x="886641" y="220320"/>
                  </a:lnTo>
                  <a:lnTo>
                    <a:pt x="890338" y="219587"/>
                  </a:lnTo>
                  <a:lnTo>
                    <a:pt x="889588" y="219587"/>
                  </a:lnTo>
                  <a:lnTo>
                    <a:pt x="893285" y="218855"/>
                  </a:lnTo>
                  <a:lnTo>
                    <a:pt x="893285" y="218855"/>
                  </a:lnTo>
                  <a:lnTo>
                    <a:pt x="896233" y="217372"/>
                  </a:lnTo>
                  <a:lnTo>
                    <a:pt x="896233" y="217372"/>
                  </a:lnTo>
                  <a:lnTo>
                    <a:pt x="899197" y="215158"/>
                  </a:lnTo>
                  <a:lnTo>
                    <a:pt x="899197" y="215158"/>
                  </a:lnTo>
                  <a:lnTo>
                    <a:pt x="904359" y="210728"/>
                  </a:lnTo>
                  <a:lnTo>
                    <a:pt x="904359" y="210728"/>
                  </a:lnTo>
                  <a:lnTo>
                    <a:pt x="908789" y="205549"/>
                  </a:lnTo>
                  <a:lnTo>
                    <a:pt x="908789" y="205549"/>
                  </a:lnTo>
                  <a:lnTo>
                    <a:pt x="910271" y="202601"/>
                  </a:lnTo>
                  <a:lnTo>
                    <a:pt x="910271" y="202601"/>
                  </a:lnTo>
                  <a:lnTo>
                    <a:pt x="911736" y="199654"/>
                  </a:lnTo>
                  <a:lnTo>
                    <a:pt x="911736" y="199654"/>
                  </a:lnTo>
                  <a:lnTo>
                    <a:pt x="913218" y="196689"/>
                  </a:lnTo>
                  <a:lnTo>
                    <a:pt x="913218" y="196689"/>
                  </a:lnTo>
                  <a:lnTo>
                    <a:pt x="913951" y="193010"/>
                  </a:lnTo>
                  <a:lnTo>
                    <a:pt x="913951" y="193010"/>
                  </a:lnTo>
                  <a:lnTo>
                    <a:pt x="914700" y="189313"/>
                  </a:lnTo>
                  <a:lnTo>
                    <a:pt x="914700" y="190045"/>
                  </a:lnTo>
                  <a:lnTo>
                    <a:pt x="914700" y="185616"/>
                  </a:lnTo>
                  <a:lnTo>
                    <a:pt x="914700" y="186366"/>
                  </a:lnTo>
                  <a:lnTo>
                    <a:pt x="914700" y="38710"/>
                  </a:lnTo>
                  <a:lnTo>
                    <a:pt x="914700" y="35012"/>
                  </a:lnTo>
                  <a:lnTo>
                    <a:pt x="914700" y="35012"/>
                  </a:lnTo>
                  <a:lnTo>
                    <a:pt x="913951" y="31333"/>
                  </a:lnTo>
                  <a:lnTo>
                    <a:pt x="913951" y="32065"/>
                  </a:lnTo>
                  <a:lnTo>
                    <a:pt x="913218" y="28368"/>
                  </a:lnTo>
                  <a:lnTo>
                    <a:pt x="913218" y="28368"/>
                  </a:lnTo>
                  <a:lnTo>
                    <a:pt x="911736" y="24689"/>
                  </a:lnTo>
                  <a:lnTo>
                    <a:pt x="911736" y="24689"/>
                  </a:lnTo>
                  <a:lnTo>
                    <a:pt x="910271" y="21724"/>
                  </a:lnTo>
                  <a:lnTo>
                    <a:pt x="910271" y="21724"/>
                  </a:lnTo>
                  <a:lnTo>
                    <a:pt x="908789" y="18777"/>
                  </a:lnTo>
                  <a:lnTo>
                    <a:pt x="908789" y="18777"/>
                  </a:lnTo>
                  <a:lnTo>
                    <a:pt x="904359" y="13615"/>
                  </a:lnTo>
                  <a:lnTo>
                    <a:pt x="904359" y="13615"/>
                  </a:lnTo>
                  <a:lnTo>
                    <a:pt x="899197" y="9185"/>
                  </a:lnTo>
                  <a:lnTo>
                    <a:pt x="899197" y="9185"/>
                  </a:lnTo>
                  <a:lnTo>
                    <a:pt x="896233" y="7703"/>
                  </a:lnTo>
                  <a:lnTo>
                    <a:pt x="896233" y="7703"/>
                  </a:lnTo>
                  <a:lnTo>
                    <a:pt x="893285" y="6221"/>
                  </a:lnTo>
                  <a:lnTo>
                    <a:pt x="893285" y="6221"/>
                  </a:lnTo>
                  <a:lnTo>
                    <a:pt x="889588" y="4756"/>
                  </a:lnTo>
                  <a:lnTo>
                    <a:pt x="890338" y="4756"/>
                  </a:lnTo>
                  <a:lnTo>
                    <a:pt x="886641" y="4006"/>
                  </a:lnTo>
                  <a:lnTo>
                    <a:pt x="886641" y="4006"/>
                  </a:lnTo>
                  <a:lnTo>
                    <a:pt x="882944" y="3274"/>
                  </a:lnTo>
                  <a:lnTo>
                    <a:pt x="35443" y="3274"/>
                  </a:lnTo>
                  <a:lnTo>
                    <a:pt x="31746" y="4006"/>
                  </a:lnTo>
                  <a:lnTo>
                    <a:pt x="31746" y="4006"/>
                  </a:lnTo>
                  <a:lnTo>
                    <a:pt x="28798" y="4756"/>
                  </a:lnTo>
                  <a:lnTo>
                    <a:pt x="28798" y="4756"/>
                  </a:lnTo>
                  <a:lnTo>
                    <a:pt x="25102" y="6221"/>
                  </a:lnTo>
                  <a:lnTo>
                    <a:pt x="25102" y="6221"/>
                  </a:lnTo>
                  <a:lnTo>
                    <a:pt x="22137" y="7703"/>
                  </a:lnTo>
                  <a:lnTo>
                    <a:pt x="22137" y="7703"/>
                  </a:lnTo>
                  <a:lnTo>
                    <a:pt x="19190" y="9185"/>
                  </a:lnTo>
                  <a:lnTo>
                    <a:pt x="19190" y="9185"/>
                  </a:lnTo>
                  <a:lnTo>
                    <a:pt x="14028" y="13615"/>
                  </a:lnTo>
                  <a:lnTo>
                    <a:pt x="14028" y="13615"/>
                  </a:lnTo>
                  <a:lnTo>
                    <a:pt x="9598" y="18777"/>
                  </a:lnTo>
                  <a:lnTo>
                    <a:pt x="9598" y="18777"/>
                  </a:lnTo>
                  <a:lnTo>
                    <a:pt x="8116" y="21724"/>
                  </a:lnTo>
                  <a:lnTo>
                    <a:pt x="8116" y="21724"/>
                  </a:lnTo>
                  <a:lnTo>
                    <a:pt x="6634" y="24689"/>
                  </a:lnTo>
                  <a:lnTo>
                    <a:pt x="6634" y="24689"/>
                  </a:lnTo>
                  <a:lnTo>
                    <a:pt x="5169" y="28368"/>
                  </a:lnTo>
                  <a:lnTo>
                    <a:pt x="5169" y="28368"/>
                  </a:lnTo>
                  <a:lnTo>
                    <a:pt x="4419" y="32065"/>
                  </a:lnTo>
                  <a:lnTo>
                    <a:pt x="4419" y="31333"/>
                  </a:lnTo>
                  <a:lnTo>
                    <a:pt x="3687" y="35012"/>
                  </a:lnTo>
                  <a:lnTo>
                    <a:pt x="3687" y="38710"/>
                  </a:lnTo>
                  <a:lnTo>
                    <a:pt x="3687" y="38710"/>
                  </a:lnTo>
                </a:path>
              </a:pathLst>
            </a:custGeom>
            <a:solidFill>
              <a:srgbClr val="843C0C"/>
            </a:solidFill>
            <a:ln w="7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1" name="TextBox 410">
              <a:extLst>
                <a:ext uri="{FF2B5EF4-FFF2-40B4-BE49-F238E27FC236}">
                  <a16:creationId xmlns:a16="http://schemas.microsoft.com/office/drawing/2014/main" id="{9A1EC0B2-7767-4F9E-8A7E-5F2B87518644}"/>
                </a:ext>
              </a:extLst>
            </p:cNvPr>
            <p:cNvSpPr txBox="1"/>
            <p:nvPr/>
          </p:nvSpPr>
          <p:spPr>
            <a:xfrm>
              <a:off x="10087992" y="4428057"/>
              <a:ext cx="256705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O</a:t>
              </a:r>
            </a:p>
          </p:txBody>
        </p:sp>
        <p:sp>
          <p:nvSpPr>
            <p:cNvPr id="412" name="TextBox 411">
              <a:extLst>
                <a:ext uri="{FF2B5EF4-FFF2-40B4-BE49-F238E27FC236}">
                  <a16:creationId xmlns:a16="http://schemas.microsoft.com/office/drawing/2014/main" id="{FC5286C1-FE41-478B-8868-DD2C21FB5C14}"/>
                </a:ext>
              </a:extLst>
            </p:cNvPr>
            <p:cNvSpPr txBox="1"/>
            <p:nvPr/>
          </p:nvSpPr>
          <p:spPr>
            <a:xfrm>
              <a:off x="10158864" y="4428057"/>
              <a:ext cx="207488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t</a:t>
              </a:r>
            </a:p>
          </p:txBody>
        </p:sp>
        <p:sp>
          <p:nvSpPr>
            <p:cNvPr id="413" name="TextBox 412">
              <a:extLst>
                <a:ext uri="{FF2B5EF4-FFF2-40B4-BE49-F238E27FC236}">
                  <a16:creationId xmlns:a16="http://schemas.microsoft.com/office/drawing/2014/main" id="{8965C875-EA84-4295-8A58-6A062C4C24FE}"/>
                </a:ext>
              </a:extLst>
            </p:cNvPr>
            <p:cNvSpPr txBox="1"/>
            <p:nvPr/>
          </p:nvSpPr>
          <p:spPr>
            <a:xfrm>
              <a:off x="10186180" y="4428057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h</a:t>
              </a:r>
            </a:p>
          </p:txBody>
        </p:sp>
        <p:sp>
          <p:nvSpPr>
            <p:cNvPr id="414" name="TextBox 413">
              <a:extLst>
                <a:ext uri="{FF2B5EF4-FFF2-40B4-BE49-F238E27FC236}">
                  <a16:creationId xmlns:a16="http://schemas.microsoft.com/office/drawing/2014/main" id="{19209C04-95DD-455F-8981-56704D95BD9B}"/>
                </a:ext>
              </a:extLst>
            </p:cNvPr>
            <p:cNvSpPr txBox="1"/>
            <p:nvPr/>
          </p:nvSpPr>
          <p:spPr>
            <a:xfrm>
              <a:off x="10235643" y="4428057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e</a:t>
              </a:r>
            </a:p>
          </p:txBody>
        </p:sp>
        <p:sp>
          <p:nvSpPr>
            <p:cNvPr id="415" name="TextBox 414">
              <a:extLst>
                <a:ext uri="{FF2B5EF4-FFF2-40B4-BE49-F238E27FC236}">
                  <a16:creationId xmlns:a16="http://schemas.microsoft.com/office/drawing/2014/main" id="{416B45C6-D97C-4AED-B210-87A5FE6AECCD}"/>
                </a:ext>
              </a:extLst>
            </p:cNvPr>
            <p:cNvSpPr txBox="1"/>
            <p:nvPr/>
          </p:nvSpPr>
          <p:spPr>
            <a:xfrm>
              <a:off x="10279199" y="4428057"/>
              <a:ext cx="213640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r</a:t>
              </a:r>
            </a:p>
          </p:txBody>
        </p:sp>
        <p:sp>
          <p:nvSpPr>
            <p:cNvPr id="416" name="TextBox 415">
              <a:extLst>
                <a:ext uri="{FF2B5EF4-FFF2-40B4-BE49-F238E27FC236}">
                  <a16:creationId xmlns:a16="http://schemas.microsoft.com/office/drawing/2014/main" id="{9FAB690D-677C-44C1-8403-4FC0DD3F951C}"/>
                </a:ext>
              </a:extLst>
            </p:cNvPr>
            <p:cNvSpPr txBox="1"/>
            <p:nvPr/>
          </p:nvSpPr>
          <p:spPr>
            <a:xfrm>
              <a:off x="10311682" y="4428057"/>
              <a:ext cx="207488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 </a:t>
              </a:r>
            </a:p>
          </p:txBody>
        </p:sp>
        <p:sp>
          <p:nvSpPr>
            <p:cNvPr id="417" name="TextBox 416">
              <a:extLst>
                <a:ext uri="{FF2B5EF4-FFF2-40B4-BE49-F238E27FC236}">
                  <a16:creationId xmlns:a16="http://schemas.microsoft.com/office/drawing/2014/main" id="{DA0C80B8-BAC0-44AA-A304-CF74D2091E13}"/>
                </a:ext>
              </a:extLst>
            </p:cNvPr>
            <p:cNvSpPr txBox="1"/>
            <p:nvPr/>
          </p:nvSpPr>
          <p:spPr>
            <a:xfrm>
              <a:off x="10336783" y="4428057"/>
              <a:ext cx="250553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C</a:t>
              </a:r>
            </a:p>
          </p:txBody>
        </p:sp>
        <p:sp>
          <p:nvSpPr>
            <p:cNvPr id="418" name="TextBox 417">
              <a:extLst>
                <a:ext uri="{FF2B5EF4-FFF2-40B4-BE49-F238E27FC236}">
                  <a16:creationId xmlns:a16="http://schemas.microsoft.com/office/drawing/2014/main" id="{DC3177DF-C039-4C92-8F55-03BFD3B3C19E}"/>
                </a:ext>
              </a:extLst>
            </p:cNvPr>
            <p:cNvSpPr txBox="1"/>
            <p:nvPr/>
          </p:nvSpPr>
          <p:spPr>
            <a:xfrm>
              <a:off x="10402487" y="4428057"/>
              <a:ext cx="232096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o</a:t>
              </a:r>
            </a:p>
          </p:txBody>
        </p:sp>
        <p:sp>
          <p:nvSpPr>
            <p:cNvPr id="419" name="TextBox 418">
              <a:extLst>
                <a:ext uri="{FF2B5EF4-FFF2-40B4-BE49-F238E27FC236}">
                  <a16:creationId xmlns:a16="http://schemas.microsoft.com/office/drawing/2014/main" id="{B1A7B291-41C6-48EE-933B-81B4FBB2F8F0}"/>
                </a:ext>
              </a:extLst>
            </p:cNvPr>
            <p:cNvSpPr txBox="1"/>
            <p:nvPr/>
          </p:nvSpPr>
          <p:spPr>
            <a:xfrm>
              <a:off x="10451950" y="4428057"/>
              <a:ext cx="250553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m</a:t>
              </a:r>
            </a:p>
          </p:txBody>
        </p:sp>
        <p:sp>
          <p:nvSpPr>
            <p:cNvPr id="420" name="TextBox 419">
              <a:extLst>
                <a:ext uri="{FF2B5EF4-FFF2-40B4-BE49-F238E27FC236}">
                  <a16:creationId xmlns:a16="http://schemas.microsoft.com/office/drawing/2014/main" id="{4062CDFE-946F-4BC9-9243-B39F6C0D913D}"/>
                </a:ext>
              </a:extLst>
            </p:cNvPr>
            <p:cNvSpPr txBox="1"/>
            <p:nvPr/>
          </p:nvSpPr>
          <p:spPr>
            <a:xfrm>
              <a:off x="10526514" y="4428057"/>
              <a:ext cx="232096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p</a:t>
              </a:r>
            </a:p>
          </p:txBody>
        </p:sp>
        <p:sp>
          <p:nvSpPr>
            <p:cNvPr id="421" name="TextBox 420">
              <a:extLst>
                <a:ext uri="{FF2B5EF4-FFF2-40B4-BE49-F238E27FC236}">
                  <a16:creationId xmlns:a16="http://schemas.microsoft.com/office/drawing/2014/main" id="{F4FF115C-DC3A-4780-88F6-559270E1A489}"/>
                </a:ext>
              </a:extLst>
            </p:cNvPr>
            <p:cNvSpPr txBox="1"/>
            <p:nvPr/>
          </p:nvSpPr>
          <p:spPr>
            <a:xfrm>
              <a:off x="10575977" y="4428057"/>
              <a:ext cx="232096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o</a:t>
              </a:r>
            </a:p>
          </p:txBody>
        </p:sp>
        <p:sp>
          <p:nvSpPr>
            <p:cNvPr id="422" name="TextBox 421">
              <a:extLst>
                <a:ext uri="{FF2B5EF4-FFF2-40B4-BE49-F238E27FC236}">
                  <a16:creationId xmlns:a16="http://schemas.microsoft.com/office/drawing/2014/main" id="{B7BB8249-7BC5-4E0B-96B9-0830162B5098}"/>
                </a:ext>
              </a:extLst>
            </p:cNvPr>
            <p:cNvSpPr txBox="1"/>
            <p:nvPr/>
          </p:nvSpPr>
          <p:spPr>
            <a:xfrm>
              <a:off x="10625440" y="4428057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n</a:t>
              </a:r>
            </a:p>
          </p:txBody>
        </p:sp>
        <p:sp>
          <p:nvSpPr>
            <p:cNvPr id="423" name="TextBox 422">
              <a:extLst>
                <a:ext uri="{FF2B5EF4-FFF2-40B4-BE49-F238E27FC236}">
                  <a16:creationId xmlns:a16="http://schemas.microsoft.com/office/drawing/2014/main" id="{4934DF26-9DF1-4B30-AB2C-9BB277669883}"/>
                </a:ext>
              </a:extLst>
            </p:cNvPr>
            <p:cNvSpPr txBox="1"/>
            <p:nvPr/>
          </p:nvSpPr>
          <p:spPr>
            <a:xfrm>
              <a:off x="10674902" y="4428057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e</a:t>
              </a:r>
            </a:p>
          </p:txBody>
        </p:sp>
        <p:sp>
          <p:nvSpPr>
            <p:cNvPr id="424" name="TextBox 423">
              <a:extLst>
                <a:ext uri="{FF2B5EF4-FFF2-40B4-BE49-F238E27FC236}">
                  <a16:creationId xmlns:a16="http://schemas.microsoft.com/office/drawing/2014/main" id="{209410B0-D93E-4FA7-9DEC-E24D53E862A8}"/>
                </a:ext>
              </a:extLst>
            </p:cNvPr>
            <p:cNvSpPr txBox="1"/>
            <p:nvPr/>
          </p:nvSpPr>
          <p:spPr>
            <a:xfrm>
              <a:off x="10718459" y="4428057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n</a:t>
              </a:r>
            </a:p>
          </p:txBody>
        </p:sp>
        <p:sp>
          <p:nvSpPr>
            <p:cNvPr id="425" name="TextBox 424">
              <a:extLst>
                <a:ext uri="{FF2B5EF4-FFF2-40B4-BE49-F238E27FC236}">
                  <a16:creationId xmlns:a16="http://schemas.microsoft.com/office/drawing/2014/main" id="{ECCFAB6A-AF27-42DC-BB7A-79E3A8BCFB22}"/>
                </a:ext>
              </a:extLst>
            </p:cNvPr>
            <p:cNvSpPr txBox="1"/>
            <p:nvPr/>
          </p:nvSpPr>
          <p:spPr>
            <a:xfrm>
              <a:off x="10767922" y="4428057"/>
              <a:ext cx="207488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t</a:t>
              </a:r>
            </a:p>
          </p:txBody>
        </p:sp>
        <p:sp>
          <p:nvSpPr>
            <p:cNvPr id="426" name="TextBox 425">
              <a:extLst>
                <a:ext uri="{FF2B5EF4-FFF2-40B4-BE49-F238E27FC236}">
                  <a16:creationId xmlns:a16="http://schemas.microsoft.com/office/drawing/2014/main" id="{CCB2A9F5-FFE0-4278-8489-5438E83E1E97}"/>
                </a:ext>
              </a:extLst>
            </p:cNvPr>
            <p:cNvSpPr txBox="1"/>
            <p:nvPr/>
          </p:nvSpPr>
          <p:spPr>
            <a:xfrm>
              <a:off x="10795238" y="4428057"/>
              <a:ext cx="219792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s</a:t>
              </a:r>
            </a:p>
          </p:txBody>
        </p:sp>
        <p:sp>
          <p:nvSpPr>
            <p:cNvPr id="427" name="Freeform: Shape 426">
              <a:extLst>
                <a:ext uri="{FF2B5EF4-FFF2-40B4-BE49-F238E27FC236}">
                  <a16:creationId xmlns:a16="http://schemas.microsoft.com/office/drawing/2014/main" id="{ECB7F609-3C29-4DA9-BDBD-CFFF89551741}"/>
                </a:ext>
              </a:extLst>
            </p:cNvPr>
            <p:cNvSpPr/>
            <p:nvPr/>
          </p:nvSpPr>
          <p:spPr>
            <a:xfrm>
              <a:off x="8440842" y="3174453"/>
              <a:ext cx="176442" cy="223690"/>
            </a:xfrm>
            <a:custGeom>
              <a:avLst/>
              <a:gdLst>
                <a:gd name="connsiteX0" fmla="*/ 417 w 176442"/>
                <a:gd name="connsiteY0" fmla="*/ 88716 h 223690"/>
                <a:gd name="connsiteX1" fmla="*/ 88269 w 176442"/>
                <a:gd name="connsiteY1" fmla="*/ 126 h 223690"/>
                <a:gd name="connsiteX2" fmla="*/ 176859 w 176442"/>
                <a:gd name="connsiteY2" fmla="*/ 88716 h 223690"/>
                <a:gd name="connsiteX3" fmla="*/ 132564 w 176442"/>
                <a:gd name="connsiteY3" fmla="*/ 88716 h 223690"/>
                <a:gd name="connsiteX4" fmla="*/ 132564 w 176442"/>
                <a:gd name="connsiteY4" fmla="*/ 135964 h 223690"/>
                <a:gd name="connsiteX5" fmla="*/ 176859 w 176442"/>
                <a:gd name="connsiteY5" fmla="*/ 135964 h 223690"/>
                <a:gd name="connsiteX6" fmla="*/ 88269 w 176442"/>
                <a:gd name="connsiteY6" fmla="*/ 223816 h 223690"/>
                <a:gd name="connsiteX7" fmla="*/ 417 w 176442"/>
                <a:gd name="connsiteY7" fmla="*/ 135964 h 223690"/>
                <a:gd name="connsiteX8" fmla="*/ 44712 w 176442"/>
                <a:gd name="connsiteY8" fmla="*/ 135964 h 223690"/>
                <a:gd name="connsiteX9" fmla="*/ 44712 w 176442"/>
                <a:gd name="connsiteY9" fmla="*/ 88716 h 2236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6442" h="223690">
                  <a:moveTo>
                    <a:pt x="417" y="88716"/>
                  </a:moveTo>
                  <a:lnTo>
                    <a:pt x="88269" y="126"/>
                  </a:lnTo>
                  <a:lnTo>
                    <a:pt x="176859" y="88716"/>
                  </a:lnTo>
                  <a:lnTo>
                    <a:pt x="132564" y="88716"/>
                  </a:lnTo>
                  <a:lnTo>
                    <a:pt x="132564" y="135964"/>
                  </a:lnTo>
                  <a:lnTo>
                    <a:pt x="176859" y="135964"/>
                  </a:lnTo>
                  <a:lnTo>
                    <a:pt x="88269" y="223816"/>
                  </a:lnTo>
                  <a:lnTo>
                    <a:pt x="417" y="135964"/>
                  </a:lnTo>
                  <a:lnTo>
                    <a:pt x="44712" y="135964"/>
                  </a:lnTo>
                  <a:lnTo>
                    <a:pt x="44712" y="88716"/>
                  </a:lnTo>
                </a:path>
              </a:pathLst>
            </a:custGeom>
            <a:solidFill>
              <a:srgbClr val="D9D9D9"/>
            </a:solidFill>
            <a:ln w="7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8" name="Freeform: Shape 427">
              <a:extLst>
                <a:ext uri="{FF2B5EF4-FFF2-40B4-BE49-F238E27FC236}">
                  <a16:creationId xmlns:a16="http://schemas.microsoft.com/office/drawing/2014/main" id="{E7C48E31-FE30-4627-ADD3-07A546C57AFC}"/>
                </a:ext>
              </a:extLst>
            </p:cNvPr>
            <p:cNvSpPr/>
            <p:nvPr/>
          </p:nvSpPr>
          <p:spPr>
            <a:xfrm>
              <a:off x="8437152" y="3172238"/>
              <a:ext cx="183824" cy="228119"/>
            </a:xfrm>
            <a:custGeom>
              <a:avLst/>
              <a:gdLst>
                <a:gd name="connsiteX0" fmla="*/ 417 w 183824"/>
                <a:gd name="connsiteY0" fmla="*/ 92408 h 228119"/>
                <a:gd name="connsiteX1" fmla="*/ 91959 w 183824"/>
                <a:gd name="connsiteY1" fmla="*/ 126 h 228119"/>
                <a:gd name="connsiteX2" fmla="*/ 184241 w 183824"/>
                <a:gd name="connsiteY2" fmla="*/ 92408 h 228119"/>
                <a:gd name="connsiteX3" fmla="*/ 136254 w 183824"/>
                <a:gd name="connsiteY3" fmla="*/ 92408 h 228119"/>
                <a:gd name="connsiteX4" fmla="*/ 137731 w 183824"/>
                <a:gd name="connsiteY4" fmla="*/ 90931 h 228119"/>
                <a:gd name="connsiteX5" fmla="*/ 137731 w 183824"/>
                <a:gd name="connsiteY5" fmla="*/ 138178 h 228119"/>
                <a:gd name="connsiteX6" fmla="*/ 136254 w 183824"/>
                <a:gd name="connsiteY6" fmla="*/ 136703 h 228119"/>
                <a:gd name="connsiteX7" fmla="*/ 184241 w 183824"/>
                <a:gd name="connsiteY7" fmla="*/ 136703 h 228119"/>
                <a:gd name="connsiteX8" fmla="*/ 91959 w 183824"/>
                <a:gd name="connsiteY8" fmla="*/ 228246 h 228119"/>
                <a:gd name="connsiteX9" fmla="*/ 417 w 183824"/>
                <a:gd name="connsiteY9" fmla="*/ 136703 h 228119"/>
                <a:gd name="connsiteX10" fmla="*/ 48402 w 183824"/>
                <a:gd name="connsiteY10" fmla="*/ 136703 h 228119"/>
                <a:gd name="connsiteX11" fmla="*/ 46189 w 183824"/>
                <a:gd name="connsiteY11" fmla="*/ 138178 h 228119"/>
                <a:gd name="connsiteX12" fmla="*/ 46189 w 183824"/>
                <a:gd name="connsiteY12" fmla="*/ 90931 h 228119"/>
                <a:gd name="connsiteX13" fmla="*/ 48402 w 183824"/>
                <a:gd name="connsiteY13" fmla="*/ 92408 h 228119"/>
                <a:gd name="connsiteX14" fmla="*/ 49879 w 183824"/>
                <a:gd name="connsiteY14" fmla="*/ 89454 h 228119"/>
                <a:gd name="connsiteX15" fmla="*/ 49879 w 183824"/>
                <a:gd name="connsiteY15" fmla="*/ 139655 h 228119"/>
                <a:gd name="connsiteX16" fmla="*/ 4107 w 183824"/>
                <a:gd name="connsiteY16" fmla="*/ 139655 h 228119"/>
                <a:gd name="connsiteX17" fmla="*/ 4846 w 183824"/>
                <a:gd name="connsiteY17" fmla="*/ 136703 h 228119"/>
                <a:gd name="connsiteX18" fmla="*/ 93436 w 183824"/>
                <a:gd name="connsiteY18" fmla="*/ 225293 h 228119"/>
                <a:gd name="connsiteX19" fmla="*/ 91222 w 183824"/>
                <a:gd name="connsiteY19" fmla="*/ 225293 h 228119"/>
                <a:gd name="connsiteX20" fmla="*/ 179072 w 183824"/>
                <a:gd name="connsiteY20" fmla="*/ 136703 h 228119"/>
                <a:gd name="connsiteX21" fmla="*/ 180549 w 183824"/>
                <a:gd name="connsiteY21" fmla="*/ 139655 h 228119"/>
                <a:gd name="connsiteX22" fmla="*/ 134777 w 183824"/>
                <a:gd name="connsiteY22" fmla="*/ 139655 h 228119"/>
                <a:gd name="connsiteX23" fmla="*/ 134777 w 183824"/>
                <a:gd name="connsiteY23" fmla="*/ 89454 h 228119"/>
                <a:gd name="connsiteX24" fmla="*/ 180549 w 183824"/>
                <a:gd name="connsiteY24" fmla="*/ 89454 h 228119"/>
                <a:gd name="connsiteX25" fmla="*/ 179072 w 183824"/>
                <a:gd name="connsiteY25" fmla="*/ 91669 h 228119"/>
                <a:gd name="connsiteX26" fmla="*/ 91222 w 183824"/>
                <a:gd name="connsiteY26" fmla="*/ 3818 h 228119"/>
                <a:gd name="connsiteX27" fmla="*/ 93436 w 183824"/>
                <a:gd name="connsiteY27" fmla="*/ 3818 h 228119"/>
                <a:gd name="connsiteX28" fmla="*/ 4846 w 183824"/>
                <a:gd name="connsiteY28" fmla="*/ 91669 h 228119"/>
                <a:gd name="connsiteX29" fmla="*/ 4107 w 183824"/>
                <a:gd name="connsiteY29" fmla="*/ 89454 h 228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83824" h="228119">
                  <a:moveTo>
                    <a:pt x="417" y="92408"/>
                  </a:moveTo>
                  <a:lnTo>
                    <a:pt x="91959" y="126"/>
                  </a:lnTo>
                  <a:lnTo>
                    <a:pt x="184241" y="92408"/>
                  </a:lnTo>
                  <a:lnTo>
                    <a:pt x="136254" y="92408"/>
                  </a:lnTo>
                  <a:lnTo>
                    <a:pt x="137731" y="90931"/>
                  </a:lnTo>
                  <a:lnTo>
                    <a:pt x="137731" y="138178"/>
                  </a:lnTo>
                  <a:lnTo>
                    <a:pt x="136254" y="136703"/>
                  </a:lnTo>
                  <a:lnTo>
                    <a:pt x="184241" y="136703"/>
                  </a:lnTo>
                  <a:lnTo>
                    <a:pt x="91959" y="228246"/>
                  </a:lnTo>
                  <a:lnTo>
                    <a:pt x="417" y="136703"/>
                  </a:lnTo>
                  <a:lnTo>
                    <a:pt x="48402" y="136703"/>
                  </a:lnTo>
                  <a:lnTo>
                    <a:pt x="46189" y="138178"/>
                  </a:lnTo>
                  <a:lnTo>
                    <a:pt x="46189" y="90931"/>
                  </a:lnTo>
                  <a:lnTo>
                    <a:pt x="48402" y="92408"/>
                  </a:lnTo>
                  <a:close/>
                  <a:moveTo>
                    <a:pt x="49879" y="89454"/>
                  </a:moveTo>
                  <a:lnTo>
                    <a:pt x="49879" y="139655"/>
                  </a:lnTo>
                  <a:lnTo>
                    <a:pt x="4107" y="139655"/>
                  </a:lnTo>
                  <a:lnTo>
                    <a:pt x="4846" y="136703"/>
                  </a:lnTo>
                  <a:lnTo>
                    <a:pt x="93436" y="225293"/>
                  </a:lnTo>
                  <a:lnTo>
                    <a:pt x="91222" y="225293"/>
                  </a:lnTo>
                  <a:lnTo>
                    <a:pt x="179072" y="136703"/>
                  </a:lnTo>
                  <a:lnTo>
                    <a:pt x="180549" y="139655"/>
                  </a:lnTo>
                  <a:lnTo>
                    <a:pt x="134777" y="139655"/>
                  </a:lnTo>
                  <a:lnTo>
                    <a:pt x="134777" y="89454"/>
                  </a:lnTo>
                  <a:lnTo>
                    <a:pt x="180549" y="89454"/>
                  </a:lnTo>
                  <a:lnTo>
                    <a:pt x="179072" y="91669"/>
                  </a:lnTo>
                  <a:lnTo>
                    <a:pt x="91222" y="3818"/>
                  </a:lnTo>
                  <a:lnTo>
                    <a:pt x="93436" y="3818"/>
                  </a:lnTo>
                  <a:lnTo>
                    <a:pt x="4846" y="91669"/>
                  </a:lnTo>
                  <a:lnTo>
                    <a:pt x="4107" y="89454"/>
                  </a:lnTo>
                </a:path>
              </a:pathLst>
            </a:custGeom>
            <a:solidFill>
              <a:srgbClr val="7F7F7F"/>
            </a:solidFill>
            <a:ln w="7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9" name="Freeform: Shape 428">
              <a:extLst>
                <a:ext uri="{FF2B5EF4-FFF2-40B4-BE49-F238E27FC236}">
                  <a16:creationId xmlns:a16="http://schemas.microsoft.com/office/drawing/2014/main" id="{E5E369C5-C6BE-437B-B23A-02DFD6C16FDD}"/>
                </a:ext>
              </a:extLst>
            </p:cNvPr>
            <p:cNvSpPr/>
            <p:nvPr/>
          </p:nvSpPr>
          <p:spPr>
            <a:xfrm>
              <a:off x="10098959" y="4195453"/>
              <a:ext cx="913943" cy="220743"/>
            </a:xfrm>
            <a:custGeom>
              <a:avLst/>
              <a:gdLst>
                <a:gd name="connsiteX0" fmla="*/ 740 w 913943"/>
                <a:gd name="connsiteY0" fmla="*/ 36457 h 220743"/>
                <a:gd name="connsiteX1" fmla="*/ 37641 w 913943"/>
                <a:gd name="connsiteY1" fmla="*/ 288 h 220743"/>
                <a:gd name="connsiteX2" fmla="*/ 877783 w 913943"/>
                <a:gd name="connsiteY2" fmla="*/ 288 h 220743"/>
                <a:gd name="connsiteX3" fmla="*/ 914684 w 913943"/>
                <a:gd name="connsiteY3" fmla="*/ 36457 h 220743"/>
                <a:gd name="connsiteX4" fmla="*/ 914684 w 913943"/>
                <a:gd name="connsiteY4" fmla="*/ 184113 h 220743"/>
                <a:gd name="connsiteX5" fmla="*/ 877783 w 913943"/>
                <a:gd name="connsiteY5" fmla="*/ 221031 h 220743"/>
                <a:gd name="connsiteX6" fmla="*/ 37641 w 913943"/>
                <a:gd name="connsiteY6" fmla="*/ 221031 h 220743"/>
                <a:gd name="connsiteX7" fmla="*/ 740 w 913943"/>
                <a:gd name="connsiteY7" fmla="*/ 184113 h 220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13943" h="220743">
                  <a:moveTo>
                    <a:pt x="740" y="36457"/>
                  </a:moveTo>
                  <a:cubicBezTo>
                    <a:pt x="740" y="16524"/>
                    <a:pt x="16975" y="288"/>
                    <a:pt x="37641" y="288"/>
                  </a:cubicBezTo>
                  <a:lnTo>
                    <a:pt x="877783" y="288"/>
                  </a:lnTo>
                  <a:cubicBezTo>
                    <a:pt x="898448" y="288"/>
                    <a:pt x="914684" y="16524"/>
                    <a:pt x="914684" y="36457"/>
                  </a:cubicBezTo>
                  <a:lnTo>
                    <a:pt x="914684" y="184113"/>
                  </a:lnTo>
                  <a:cubicBezTo>
                    <a:pt x="914684" y="204046"/>
                    <a:pt x="898448" y="221031"/>
                    <a:pt x="877783" y="221031"/>
                  </a:cubicBezTo>
                  <a:lnTo>
                    <a:pt x="37641" y="221031"/>
                  </a:lnTo>
                  <a:cubicBezTo>
                    <a:pt x="16975" y="221031"/>
                    <a:pt x="740" y="204046"/>
                    <a:pt x="740" y="184113"/>
                  </a:cubicBezTo>
                </a:path>
              </a:pathLst>
            </a:custGeom>
            <a:solidFill>
              <a:srgbClr val="FF6600"/>
            </a:solidFill>
            <a:ln w="73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r>
                <a:rPr lang="en-US" sz="780" b="0" i="0" u="none" strike="noStrike" baseline="0" dirty="0">
                  <a:solidFill>
                    <a:srgbClr val="FFFFFF"/>
                  </a:solidFill>
                  <a:latin typeface="Times-Roman"/>
                </a:rPr>
                <a:t>Trigger Engine</a:t>
              </a:r>
              <a:endParaRPr lang="en-US" sz="780" dirty="0"/>
            </a:p>
          </p:txBody>
        </p:sp>
        <p:sp>
          <p:nvSpPr>
            <p:cNvPr id="430" name="Freeform: Shape 429">
              <a:extLst>
                <a:ext uri="{FF2B5EF4-FFF2-40B4-BE49-F238E27FC236}">
                  <a16:creationId xmlns:a16="http://schemas.microsoft.com/office/drawing/2014/main" id="{95C58806-4728-4D48-9B8B-61AA746455D9}"/>
                </a:ext>
              </a:extLst>
            </p:cNvPr>
            <p:cNvSpPr/>
            <p:nvPr/>
          </p:nvSpPr>
          <p:spPr>
            <a:xfrm>
              <a:off x="10097477" y="4193239"/>
              <a:ext cx="916908" cy="224422"/>
            </a:xfrm>
            <a:custGeom>
              <a:avLst/>
              <a:gdLst>
                <a:gd name="connsiteX0" fmla="*/ 740 w 916908"/>
                <a:gd name="connsiteY0" fmla="*/ 38672 h 224422"/>
                <a:gd name="connsiteX1" fmla="*/ 740 w 916908"/>
                <a:gd name="connsiteY1" fmla="*/ 34992 h 224422"/>
                <a:gd name="connsiteX2" fmla="*/ 1472 w 916908"/>
                <a:gd name="connsiteY2" fmla="*/ 31295 h 224422"/>
                <a:gd name="connsiteX3" fmla="*/ 2222 w 916908"/>
                <a:gd name="connsiteY3" fmla="*/ 27598 h 224422"/>
                <a:gd name="connsiteX4" fmla="*/ 3687 w 916908"/>
                <a:gd name="connsiteY4" fmla="*/ 23918 h 224422"/>
                <a:gd name="connsiteX5" fmla="*/ 5169 w 916908"/>
                <a:gd name="connsiteY5" fmla="*/ 20953 h 224422"/>
                <a:gd name="connsiteX6" fmla="*/ 7384 w 916908"/>
                <a:gd name="connsiteY6" fmla="*/ 17274 h 224422"/>
                <a:gd name="connsiteX7" fmla="*/ 11813 w 916908"/>
                <a:gd name="connsiteY7" fmla="*/ 12095 h 224422"/>
                <a:gd name="connsiteX8" fmla="*/ 17725 w 916908"/>
                <a:gd name="connsiteY8" fmla="*/ 6932 h 224422"/>
                <a:gd name="connsiteX9" fmla="*/ 20672 w 916908"/>
                <a:gd name="connsiteY9" fmla="*/ 5450 h 224422"/>
                <a:gd name="connsiteX10" fmla="*/ 24369 w 916908"/>
                <a:gd name="connsiteY10" fmla="*/ 3985 h 224422"/>
                <a:gd name="connsiteX11" fmla="*/ 27317 w 916908"/>
                <a:gd name="connsiteY11" fmla="*/ 2503 h 224422"/>
                <a:gd name="connsiteX12" fmla="*/ 31014 w 916908"/>
                <a:gd name="connsiteY12" fmla="*/ 1021 h 224422"/>
                <a:gd name="connsiteX13" fmla="*/ 34693 w 916908"/>
                <a:gd name="connsiteY13" fmla="*/ 1021 h 224422"/>
                <a:gd name="connsiteX14" fmla="*/ 39123 w 916908"/>
                <a:gd name="connsiteY14" fmla="*/ 288 h 224422"/>
                <a:gd name="connsiteX15" fmla="*/ 879265 w 916908"/>
                <a:gd name="connsiteY15" fmla="*/ 288 h 224422"/>
                <a:gd name="connsiteX16" fmla="*/ 882944 w 916908"/>
                <a:gd name="connsiteY16" fmla="*/ 1021 h 224422"/>
                <a:gd name="connsiteX17" fmla="*/ 887374 w 916908"/>
                <a:gd name="connsiteY17" fmla="*/ 1021 h 224422"/>
                <a:gd name="connsiteX18" fmla="*/ 891071 w 916908"/>
                <a:gd name="connsiteY18" fmla="*/ 2503 h 224422"/>
                <a:gd name="connsiteX19" fmla="*/ 894018 w 916908"/>
                <a:gd name="connsiteY19" fmla="*/ 3985 h 224422"/>
                <a:gd name="connsiteX20" fmla="*/ 897715 w 916908"/>
                <a:gd name="connsiteY20" fmla="*/ 5450 h 224422"/>
                <a:gd name="connsiteX21" fmla="*/ 900662 w 916908"/>
                <a:gd name="connsiteY21" fmla="*/ 6932 h 224422"/>
                <a:gd name="connsiteX22" fmla="*/ 906574 w 916908"/>
                <a:gd name="connsiteY22" fmla="*/ 12095 h 224422"/>
                <a:gd name="connsiteX23" fmla="*/ 911004 w 916908"/>
                <a:gd name="connsiteY23" fmla="*/ 17274 h 224422"/>
                <a:gd name="connsiteX24" fmla="*/ 913218 w 916908"/>
                <a:gd name="connsiteY24" fmla="*/ 20953 h 224422"/>
                <a:gd name="connsiteX25" fmla="*/ 914701 w 916908"/>
                <a:gd name="connsiteY25" fmla="*/ 23918 h 224422"/>
                <a:gd name="connsiteX26" fmla="*/ 916183 w 916908"/>
                <a:gd name="connsiteY26" fmla="*/ 27598 h 224422"/>
                <a:gd name="connsiteX27" fmla="*/ 916916 w 916908"/>
                <a:gd name="connsiteY27" fmla="*/ 31295 h 224422"/>
                <a:gd name="connsiteX28" fmla="*/ 917648 w 916908"/>
                <a:gd name="connsiteY28" fmla="*/ 34992 h 224422"/>
                <a:gd name="connsiteX29" fmla="*/ 917648 w 916908"/>
                <a:gd name="connsiteY29" fmla="*/ 190025 h 224422"/>
                <a:gd name="connsiteX30" fmla="*/ 916916 w 916908"/>
                <a:gd name="connsiteY30" fmla="*/ 193704 h 224422"/>
                <a:gd name="connsiteX31" fmla="*/ 916183 w 916908"/>
                <a:gd name="connsiteY31" fmla="*/ 197401 h 224422"/>
                <a:gd name="connsiteX32" fmla="*/ 914701 w 916908"/>
                <a:gd name="connsiteY32" fmla="*/ 201099 h 224422"/>
                <a:gd name="connsiteX33" fmla="*/ 913218 w 916908"/>
                <a:gd name="connsiteY33" fmla="*/ 204778 h 224422"/>
                <a:gd name="connsiteX34" fmla="*/ 911004 w 916908"/>
                <a:gd name="connsiteY34" fmla="*/ 207743 h 224422"/>
                <a:gd name="connsiteX35" fmla="*/ 906574 w 916908"/>
                <a:gd name="connsiteY35" fmla="*/ 213637 h 224422"/>
                <a:gd name="connsiteX36" fmla="*/ 900662 w 916908"/>
                <a:gd name="connsiteY36" fmla="*/ 218067 h 224422"/>
                <a:gd name="connsiteX37" fmla="*/ 897715 w 916908"/>
                <a:gd name="connsiteY37" fmla="*/ 220281 h 224422"/>
                <a:gd name="connsiteX38" fmla="*/ 894018 w 916908"/>
                <a:gd name="connsiteY38" fmla="*/ 221764 h 224422"/>
                <a:gd name="connsiteX39" fmla="*/ 891071 w 916908"/>
                <a:gd name="connsiteY39" fmla="*/ 223246 h 224422"/>
                <a:gd name="connsiteX40" fmla="*/ 887374 w 916908"/>
                <a:gd name="connsiteY40" fmla="*/ 223978 h 224422"/>
                <a:gd name="connsiteX41" fmla="*/ 882944 w 916908"/>
                <a:gd name="connsiteY41" fmla="*/ 224711 h 224422"/>
                <a:gd name="connsiteX42" fmla="*/ 34693 w 916908"/>
                <a:gd name="connsiteY42" fmla="*/ 224711 h 224422"/>
                <a:gd name="connsiteX43" fmla="*/ 31014 w 916908"/>
                <a:gd name="connsiteY43" fmla="*/ 223978 h 224422"/>
                <a:gd name="connsiteX44" fmla="*/ 27317 w 916908"/>
                <a:gd name="connsiteY44" fmla="*/ 223246 h 224422"/>
                <a:gd name="connsiteX45" fmla="*/ 24369 w 916908"/>
                <a:gd name="connsiteY45" fmla="*/ 221764 h 224422"/>
                <a:gd name="connsiteX46" fmla="*/ 20672 w 916908"/>
                <a:gd name="connsiteY46" fmla="*/ 220281 h 224422"/>
                <a:gd name="connsiteX47" fmla="*/ 17725 w 916908"/>
                <a:gd name="connsiteY47" fmla="*/ 218067 h 224422"/>
                <a:gd name="connsiteX48" fmla="*/ 11813 w 916908"/>
                <a:gd name="connsiteY48" fmla="*/ 213637 h 224422"/>
                <a:gd name="connsiteX49" fmla="*/ 7384 w 916908"/>
                <a:gd name="connsiteY49" fmla="*/ 207743 h 224422"/>
                <a:gd name="connsiteX50" fmla="*/ 5169 w 916908"/>
                <a:gd name="connsiteY50" fmla="*/ 204778 h 224422"/>
                <a:gd name="connsiteX51" fmla="*/ 3687 w 916908"/>
                <a:gd name="connsiteY51" fmla="*/ 201099 h 224422"/>
                <a:gd name="connsiteX52" fmla="*/ 2222 w 916908"/>
                <a:gd name="connsiteY52" fmla="*/ 197401 h 224422"/>
                <a:gd name="connsiteX53" fmla="*/ 1472 w 916908"/>
                <a:gd name="connsiteY53" fmla="*/ 193704 h 224422"/>
                <a:gd name="connsiteX54" fmla="*/ 740 w 916908"/>
                <a:gd name="connsiteY54" fmla="*/ 190025 h 224422"/>
                <a:gd name="connsiteX55" fmla="*/ 740 w 916908"/>
                <a:gd name="connsiteY55" fmla="*/ 186328 h 224422"/>
                <a:gd name="connsiteX56" fmla="*/ 3687 w 916908"/>
                <a:gd name="connsiteY56" fmla="*/ 186328 h 224422"/>
                <a:gd name="connsiteX57" fmla="*/ 3687 w 916908"/>
                <a:gd name="connsiteY57" fmla="*/ 190025 h 224422"/>
                <a:gd name="connsiteX58" fmla="*/ 3687 w 916908"/>
                <a:gd name="connsiteY58" fmla="*/ 190025 h 224422"/>
                <a:gd name="connsiteX59" fmla="*/ 4437 w 916908"/>
                <a:gd name="connsiteY59" fmla="*/ 193704 h 224422"/>
                <a:gd name="connsiteX60" fmla="*/ 4437 w 916908"/>
                <a:gd name="connsiteY60" fmla="*/ 192972 h 224422"/>
                <a:gd name="connsiteX61" fmla="*/ 5169 w 916908"/>
                <a:gd name="connsiteY61" fmla="*/ 196669 h 224422"/>
                <a:gd name="connsiteX62" fmla="*/ 5169 w 916908"/>
                <a:gd name="connsiteY62" fmla="*/ 196669 h 224422"/>
                <a:gd name="connsiteX63" fmla="*/ 6651 w 916908"/>
                <a:gd name="connsiteY63" fmla="*/ 200349 h 224422"/>
                <a:gd name="connsiteX64" fmla="*/ 6651 w 916908"/>
                <a:gd name="connsiteY64" fmla="*/ 199616 h 224422"/>
                <a:gd name="connsiteX65" fmla="*/ 8116 w 916908"/>
                <a:gd name="connsiteY65" fmla="*/ 203313 h 224422"/>
                <a:gd name="connsiteX66" fmla="*/ 8116 w 916908"/>
                <a:gd name="connsiteY66" fmla="*/ 203313 h 224422"/>
                <a:gd name="connsiteX67" fmla="*/ 9599 w 916908"/>
                <a:gd name="connsiteY67" fmla="*/ 206261 h 224422"/>
                <a:gd name="connsiteX68" fmla="*/ 9599 w 916908"/>
                <a:gd name="connsiteY68" fmla="*/ 206261 h 224422"/>
                <a:gd name="connsiteX69" fmla="*/ 14028 w 916908"/>
                <a:gd name="connsiteY69" fmla="*/ 211440 h 224422"/>
                <a:gd name="connsiteX70" fmla="*/ 14028 w 916908"/>
                <a:gd name="connsiteY70" fmla="*/ 211440 h 224422"/>
                <a:gd name="connsiteX71" fmla="*/ 19190 w 916908"/>
                <a:gd name="connsiteY71" fmla="*/ 215869 h 224422"/>
                <a:gd name="connsiteX72" fmla="*/ 19190 w 916908"/>
                <a:gd name="connsiteY72" fmla="*/ 215869 h 224422"/>
                <a:gd name="connsiteX73" fmla="*/ 22155 w 916908"/>
                <a:gd name="connsiteY73" fmla="*/ 217334 h 224422"/>
                <a:gd name="connsiteX74" fmla="*/ 22155 w 916908"/>
                <a:gd name="connsiteY74" fmla="*/ 217334 h 224422"/>
                <a:gd name="connsiteX75" fmla="*/ 25102 w 916908"/>
                <a:gd name="connsiteY75" fmla="*/ 218816 h 224422"/>
                <a:gd name="connsiteX76" fmla="*/ 25102 w 916908"/>
                <a:gd name="connsiteY76" fmla="*/ 218816 h 224422"/>
                <a:gd name="connsiteX77" fmla="*/ 28799 w 916908"/>
                <a:gd name="connsiteY77" fmla="*/ 220299 h 224422"/>
                <a:gd name="connsiteX78" fmla="*/ 28067 w 916908"/>
                <a:gd name="connsiteY78" fmla="*/ 220299 h 224422"/>
                <a:gd name="connsiteX79" fmla="*/ 31746 w 916908"/>
                <a:gd name="connsiteY79" fmla="*/ 221031 h 224422"/>
                <a:gd name="connsiteX80" fmla="*/ 31746 w 916908"/>
                <a:gd name="connsiteY80" fmla="*/ 221031 h 224422"/>
                <a:gd name="connsiteX81" fmla="*/ 35443 w 916908"/>
                <a:gd name="connsiteY81" fmla="*/ 221764 h 224422"/>
                <a:gd name="connsiteX82" fmla="*/ 882962 w 916908"/>
                <a:gd name="connsiteY82" fmla="*/ 221764 h 224422"/>
                <a:gd name="connsiteX83" fmla="*/ 886641 w 916908"/>
                <a:gd name="connsiteY83" fmla="*/ 221031 h 224422"/>
                <a:gd name="connsiteX84" fmla="*/ 886641 w 916908"/>
                <a:gd name="connsiteY84" fmla="*/ 221031 h 224422"/>
                <a:gd name="connsiteX85" fmla="*/ 889606 w 916908"/>
                <a:gd name="connsiteY85" fmla="*/ 220299 h 224422"/>
                <a:gd name="connsiteX86" fmla="*/ 889606 w 916908"/>
                <a:gd name="connsiteY86" fmla="*/ 220299 h 224422"/>
                <a:gd name="connsiteX87" fmla="*/ 893286 w 916908"/>
                <a:gd name="connsiteY87" fmla="*/ 218816 h 224422"/>
                <a:gd name="connsiteX88" fmla="*/ 893286 w 916908"/>
                <a:gd name="connsiteY88" fmla="*/ 218816 h 224422"/>
                <a:gd name="connsiteX89" fmla="*/ 896250 w 916908"/>
                <a:gd name="connsiteY89" fmla="*/ 217334 h 224422"/>
                <a:gd name="connsiteX90" fmla="*/ 896250 w 916908"/>
                <a:gd name="connsiteY90" fmla="*/ 217334 h 224422"/>
                <a:gd name="connsiteX91" fmla="*/ 899198 w 916908"/>
                <a:gd name="connsiteY91" fmla="*/ 215869 h 224422"/>
                <a:gd name="connsiteX92" fmla="*/ 899198 w 916908"/>
                <a:gd name="connsiteY92" fmla="*/ 215869 h 224422"/>
                <a:gd name="connsiteX93" fmla="*/ 904360 w 916908"/>
                <a:gd name="connsiteY93" fmla="*/ 211440 h 224422"/>
                <a:gd name="connsiteX94" fmla="*/ 904360 w 916908"/>
                <a:gd name="connsiteY94" fmla="*/ 211440 h 224422"/>
                <a:gd name="connsiteX95" fmla="*/ 908789 w 916908"/>
                <a:gd name="connsiteY95" fmla="*/ 206261 h 224422"/>
                <a:gd name="connsiteX96" fmla="*/ 908789 w 916908"/>
                <a:gd name="connsiteY96" fmla="*/ 206261 h 224422"/>
                <a:gd name="connsiteX97" fmla="*/ 910271 w 916908"/>
                <a:gd name="connsiteY97" fmla="*/ 203313 h 224422"/>
                <a:gd name="connsiteX98" fmla="*/ 910271 w 916908"/>
                <a:gd name="connsiteY98" fmla="*/ 203313 h 224422"/>
                <a:gd name="connsiteX99" fmla="*/ 911754 w 916908"/>
                <a:gd name="connsiteY99" fmla="*/ 199616 h 224422"/>
                <a:gd name="connsiteX100" fmla="*/ 911754 w 916908"/>
                <a:gd name="connsiteY100" fmla="*/ 200349 h 224422"/>
                <a:gd name="connsiteX101" fmla="*/ 913218 w 916908"/>
                <a:gd name="connsiteY101" fmla="*/ 196669 h 224422"/>
                <a:gd name="connsiteX102" fmla="*/ 913218 w 916908"/>
                <a:gd name="connsiteY102" fmla="*/ 196669 h 224422"/>
                <a:gd name="connsiteX103" fmla="*/ 913968 w 916908"/>
                <a:gd name="connsiteY103" fmla="*/ 192972 h 224422"/>
                <a:gd name="connsiteX104" fmla="*/ 913968 w 916908"/>
                <a:gd name="connsiteY104" fmla="*/ 193704 h 224422"/>
                <a:gd name="connsiteX105" fmla="*/ 914701 w 916908"/>
                <a:gd name="connsiteY105" fmla="*/ 190025 h 224422"/>
                <a:gd name="connsiteX106" fmla="*/ 914701 w 916908"/>
                <a:gd name="connsiteY106" fmla="*/ 186328 h 224422"/>
                <a:gd name="connsiteX107" fmla="*/ 914701 w 916908"/>
                <a:gd name="connsiteY107" fmla="*/ 38672 h 224422"/>
                <a:gd name="connsiteX108" fmla="*/ 914701 w 916908"/>
                <a:gd name="connsiteY108" fmla="*/ 39421 h 224422"/>
                <a:gd name="connsiteX109" fmla="*/ 914701 w 916908"/>
                <a:gd name="connsiteY109" fmla="*/ 34992 h 224422"/>
                <a:gd name="connsiteX110" fmla="*/ 914701 w 916908"/>
                <a:gd name="connsiteY110" fmla="*/ 35724 h 224422"/>
                <a:gd name="connsiteX111" fmla="*/ 913968 w 916908"/>
                <a:gd name="connsiteY111" fmla="*/ 32027 h 224422"/>
                <a:gd name="connsiteX112" fmla="*/ 913968 w 916908"/>
                <a:gd name="connsiteY112" fmla="*/ 32027 h 224422"/>
                <a:gd name="connsiteX113" fmla="*/ 913218 w 916908"/>
                <a:gd name="connsiteY113" fmla="*/ 28348 h 224422"/>
                <a:gd name="connsiteX114" fmla="*/ 913218 w 916908"/>
                <a:gd name="connsiteY114" fmla="*/ 28348 h 224422"/>
                <a:gd name="connsiteX115" fmla="*/ 911754 w 916908"/>
                <a:gd name="connsiteY115" fmla="*/ 25383 h 224422"/>
                <a:gd name="connsiteX116" fmla="*/ 911754 w 916908"/>
                <a:gd name="connsiteY116" fmla="*/ 25383 h 224422"/>
                <a:gd name="connsiteX117" fmla="*/ 910271 w 916908"/>
                <a:gd name="connsiteY117" fmla="*/ 22436 h 224422"/>
                <a:gd name="connsiteX118" fmla="*/ 910271 w 916908"/>
                <a:gd name="connsiteY118" fmla="*/ 22436 h 224422"/>
                <a:gd name="connsiteX119" fmla="*/ 908789 w 916908"/>
                <a:gd name="connsiteY119" fmla="*/ 19489 h 224422"/>
                <a:gd name="connsiteX120" fmla="*/ 908789 w 916908"/>
                <a:gd name="connsiteY120" fmla="*/ 19489 h 224422"/>
                <a:gd name="connsiteX121" fmla="*/ 904360 w 916908"/>
                <a:gd name="connsiteY121" fmla="*/ 13577 h 224422"/>
                <a:gd name="connsiteX122" fmla="*/ 904360 w 916908"/>
                <a:gd name="connsiteY122" fmla="*/ 14309 h 224422"/>
                <a:gd name="connsiteX123" fmla="*/ 899198 w 916908"/>
                <a:gd name="connsiteY123" fmla="*/ 9880 h 224422"/>
                <a:gd name="connsiteX124" fmla="*/ 899198 w 916908"/>
                <a:gd name="connsiteY124" fmla="*/ 9880 h 224422"/>
                <a:gd name="connsiteX125" fmla="*/ 896250 w 916908"/>
                <a:gd name="connsiteY125" fmla="*/ 7665 h 224422"/>
                <a:gd name="connsiteX126" fmla="*/ 896250 w 916908"/>
                <a:gd name="connsiteY126" fmla="*/ 7665 h 224422"/>
                <a:gd name="connsiteX127" fmla="*/ 893286 w 916908"/>
                <a:gd name="connsiteY127" fmla="*/ 6200 h 224422"/>
                <a:gd name="connsiteX128" fmla="*/ 893286 w 916908"/>
                <a:gd name="connsiteY128" fmla="*/ 6200 h 224422"/>
                <a:gd name="connsiteX129" fmla="*/ 889606 w 916908"/>
                <a:gd name="connsiteY129" fmla="*/ 5450 h 224422"/>
                <a:gd name="connsiteX130" fmla="*/ 889606 w 916908"/>
                <a:gd name="connsiteY130" fmla="*/ 5450 h 224422"/>
                <a:gd name="connsiteX131" fmla="*/ 886641 w 916908"/>
                <a:gd name="connsiteY131" fmla="*/ 4718 h 224422"/>
                <a:gd name="connsiteX132" fmla="*/ 886641 w 916908"/>
                <a:gd name="connsiteY132" fmla="*/ 4718 h 224422"/>
                <a:gd name="connsiteX133" fmla="*/ 882962 w 916908"/>
                <a:gd name="connsiteY133" fmla="*/ 3985 h 224422"/>
                <a:gd name="connsiteX134" fmla="*/ 35443 w 916908"/>
                <a:gd name="connsiteY134" fmla="*/ 3985 h 224422"/>
                <a:gd name="connsiteX135" fmla="*/ 31746 w 916908"/>
                <a:gd name="connsiteY135" fmla="*/ 4718 h 224422"/>
                <a:gd name="connsiteX136" fmla="*/ 31746 w 916908"/>
                <a:gd name="connsiteY136" fmla="*/ 4718 h 224422"/>
                <a:gd name="connsiteX137" fmla="*/ 28067 w 916908"/>
                <a:gd name="connsiteY137" fmla="*/ 5450 h 224422"/>
                <a:gd name="connsiteX138" fmla="*/ 28799 w 916908"/>
                <a:gd name="connsiteY138" fmla="*/ 5450 h 224422"/>
                <a:gd name="connsiteX139" fmla="*/ 25102 w 916908"/>
                <a:gd name="connsiteY139" fmla="*/ 6200 h 224422"/>
                <a:gd name="connsiteX140" fmla="*/ 25102 w 916908"/>
                <a:gd name="connsiteY140" fmla="*/ 6200 h 224422"/>
                <a:gd name="connsiteX141" fmla="*/ 22155 w 916908"/>
                <a:gd name="connsiteY141" fmla="*/ 7665 h 224422"/>
                <a:gd name="connsiteX142" fmla="*/ 22155 w 916908"/>
                <a:gd name="connsiteY142" fmla="*/ 7665 h 224422"/>
                <a:gd name="connsiteX143" fmla="*/ 19190 w 916908"/>
                <a:gd name="connsiteY143" fmla="*/ 9880 h 224422"/>
                <a:gd name="connsiteX144" fmla="*/ 19190 w 916908"/>
                <a:gd name="connsiteY144" fmla="*/ 9880 h 224422"/>
                <a:gd name="connsiteX145" fmla="*/ 14028 w 916908"/>
                <a:gd name="connsiteY145" fmla="*/ 14309 h 224422"/>
                <a:gd name="connsiteX146" fmla="*/ 14028 w 916908"/>
                <a:gd name="connsiteY146" fmla="*/ 13577 h 224422"/>
                <a:gd name="connsiteX147" fmla="*/ 9599 w 916908"/>
                <a:gd name="connsiteY147" fmla="*/ 19489 h 224422"/>
                <a:gd name="connsiteX148" fmla="*/ 9599 w 916908"/>
                <a:gd name="connsiteY148" fmla="*/ 19489 h 224422"/>
                <a:gd name="connsiteX149" fmla="*/ 8116 w 916908"/>
                <a:gd name="connsiteY149" fmla="*/ 22436 h 224422"/>
                <a:gd name="connsiteX150" fmla="*/ 8116 w 916908"/>
                <a:gd name="connsiteY150" fmla="*/ 22436 h 224422"/>
                <a:gd name="connsiteX151" fmla="*/ 6651 w 916908"/>
                <a:gd name="connsiteY151" fmla="*/ 25383 h 224422"/>
                <a:gd name="connsiteX152" fmla="*/ 6651 w 916908"/>
                <a:gd name="connsiteY152" fmla="*/ 25383 h 224422"/>
                <a:gd name="connsiteX153" fmla="*/ 5169 w 916908"/>
                <a:gd name="connsiteY153" fmla="*/ 28348 h 224422"/>
                <a:gd name="connsiteX154" fmla="*/ 5169 w 916908"/>
                <a:gd name="connsiteY154" fmla="*/ 28348 h 224422"/>
                <a:gd name="connsiteX155" fmla="*/ 4437 w 916908"/>
                <a:gd name="connsiteY155" fmla="*/ 32027 h 224422"/>
                <a:gd name="connsiteX156" fmla="*/ 4437 w 916908"/>
                <a:gd name="connsiteY156" fmla="*/ 32027 h 224422"/>
                <a:gd name="connsiteX157" fmla="*/ 3687 w 916908"/>
                <a:gd name="connsiteY157" fmla="*/ 35724 h 224422"/>
                <a:gd name="connsiteX158" fmla="*/ 3687 w 916908"/>
                <a:gd name="connsiteY158" fmla="*/ 34992 h 224422"/>
                <a:gd name="connsiteX159" fmla="*/ 3687 w 916908"/>
                <a:gd name="connsiteY159" fmla="*/ 39421 h 224422"/>
                <a:gd name="connsiteX160" fmla="*/ 3687 w 916908"/>
                <a:gd name="connsiteY160" fmla="*/ 38672 h 224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</a:cxnLst>
              <a:rect l="l" t="t" r="r" b="b"/>
              <a:pathLst>
                <a:path w="916908" h="224422">
                  <a:moveTo>
                    <a:pt x="740" y="38672"/>
                  </a:moveTo>
                  <a:lnTo>
                    <a:pt x="740" y="34992"/>
                  </a:lnTo>
                  <a:lnTo>
                    <a:pt x="1472" y="31295"/>
                  </a:lnTo>
                  <a:lnTo>
                    <a:pt x="2222" y="27598"/>
                  </a:lnTo>
                  <a:lnTo>
                    <a:pt x="3687" y="23918"/>
                  </a:lnTo>
                  <a:lnTo>
                    <a:pt x="5169" y="20953"/>
                  </a:lnTo>
                  <a:lnTo>
                    <a:pt x="7384" y="17274"/>
                  </a:lnTo>
                  <a:lnTo>
                    <a:pt x="11813" y="12095"/>
                  </a:lnTo>
                  <a:lnTo>
                    <a:pt x="17725" y="6932"/>
                  </a:lnTo>
                  <a:lnTo>
                    <a:pt x="20672" y="5450"/>
                  </a:lnTo>
                  <a:lnTo>
                    <a:pt x="24369" y="3985"/>
                  </a:lnTo>
                  <a:lnTo>
                    <a:pt x="27317" y="2503"/>
                  </a:lnTo>
                  <a:lnTo>
                    <a:pt x="31014" y="1021"/>
                  </a:lnTo>
                  <a:lnTo>
                    <a:pt x="34693" y="1021"/>
                  </a:lnTo>
                  <a:lnTo>
                    <a:pt x="39123" y="288"/>
                  </a:lnTo>
                  <a:lnTo>
                    <a:pt x="879265" y="288"/>
                  </a:lnTo>
                  <a:lnTo>
                    <a:pt x="882944" y="1021"/>
                  </a:lnTo>
                  <a:lnTo>
                    <a:pt x="887374" y="1021"/>
                  </a:lnTo>
                  <a:lnTo>
                    <a:pt x="891071" y="2503"/>
                  </a:lnTo>
                  <a:lnTo>
                    <a:pt x="894018" y="3985"/>
                  </a:lnTo>
                  <a:lnTo>
                    <a:pt x="897715" y="5450"/>
                  </a:lnTo>
                  <a:lnTo>
                    <a:pt x="900662" y="6932"/>
                  </a:lnTo>
                  <a:lnTo>
                    <a:pt x="906574" y="12095"/>
                  </a:lnTo>
                  <a:lnTo>
                    <a:pt x="911004" y="17274"/>
                  </a:lnTo>
                  <a:lnTo>
                    <a:pt x="913218" y="20953"/>
                  </a:lnTo>
                  <a:lnTo>
                    <a:pt x="914701" y="23918"/>
                  </a:lnTo>
                  <a:lnTo>
                    <a:pt x="916183" y="27598"/>
                  </a:lnTo>
                  <a:lnTo>
                    <a:pt x="916916" y="31295"/>
                  </a:lnTo>
                  <a:lnTo>
                    <a:pt x="917648" y="34992"/>
                  </a:lnTo>
                  <a:lnTo>
                    <a:pt x="917648" y="190025"/>
                  </a:lnTo>
                  <a:lnTo>
                    <a:pt x="916916" y="193704"/>
                  </a:lnTo>
                  <a:lnTo>
                    <a:pt x="916183" y="197401"/>
                  </a:lnTo>
                  <a:lnTo>
                    <a:pt x="914701" y="201099"/>
                  </a:lnTo>
                  <a:lnTo>
                    <a:pt x="913218" y="204778"/>
                  </a:lnTo>
                  <a:lnTo>
                    <a:pt x="911004" y="207743"/>
                  </a:lnTo>
                  <a:lnTo>
                    <a:pt x="906574" y="213637"/>
                  </a:lnTo>
                  <a:lnTo>
                    <a:pt x="900662" y="218067"/>
                  </a:lnTo>
                  <a:lnTo>
                    <a:pt x="897715" y="220281"/>
                  </a:lnTo>
                  <a:lnTo>
                    <a:pt x="894018" y="221764"/>
                  </a:lnTo>
                  <a:lnTo>
                    <a:pt x="891071" y="223246"/>
                  </a:lnTo>
                  <a:lnTo>
                    <a:pt x="887374" y="223978"/>
                  </a:lnTo>
                  <a:lnTo>
                    <a:pt x="882944" y="224711"/>
                  </a:lnTo>
                  <a:lnTo>
                    <a:pt x="34693" y="224711"/>
                  </a:lnTo>
                  <a:lnTo>
                    <a:pt x="31014" y="223978"/>
                  </a:lnTo>
                  <a:lnTo>
                    <a:pt x="27317" y="223246"/>
                  </a:lnTo>
                  <a:lnTo>
                    <a:pt x="24369" y="221764"/>
                  </a:lnTo>
                  <a:lnTo>
                    <a:pt x="20672" y="220281"/>
                  </a:lnTo>
                  <a:lnTo>
                    <a:pt x="17725" y="218067"/>
                  </a:lnTo>
                  <a:lnTo>
                    <a:pt x="11813" y="213637"/>
                  </a:lnTo>
                  <a:lnTo>
                    <a:pt x="7384" y="207743"/>
                  </a:lnTo>
                  <a:lnTo>
                    <a:pt x="5169" y="204778"/>
                  </a:lnTo>
                  <a:lnTo>
                    <a:pt x="3687" y="201099"/>
                  </a:lnTo>
                  <a:lnTo>
                    <a:pt x="2222" y="197401"/>
                  </a:lnTo>
                  <a:lnTo>
                    <a:pt x="1472" y="193704"/>
                  </a:lnTo>
                  <a:lnTo>
                    <a:pt x="740" y="190025"/>
                  </a:lnTo>
                  <a:lnTo>
                    <a:pt x="740" y="186328"/>
                  </a:lnTo>
                  <a:close/>
                  <a:moveTo>
                    <a:pt x="3687" y="186328"/>
                  </a:moveTo>
                  <a:lnTo>
                    <a:pt x="3687" y="190025"/>
                  </a:lnTo>
                  <a:lnTo>
                    <a:pt x="3687" y="190025"/>
                  </a:lnTo>
                  <a:lnTo>
                    <a:pt x="4437" y="193704"/>
                  </a:lnTo>
                  <a:lnTo>
                    <a:pt x="4437" y="192972"/>
                  </a:lnTo>
                  <a:lnTo>
                    <a:pt x="5169" y="196669"/>
                  </a:lnTo>
                  <a:lnTo>
                    <a:pt x="5169" y="196669"/>
                  </a:lnTo>
                  <a:lnTo>
                    <a:pt x="6651" y="200349"/>
                  </a:lnTo>
                  <a:lnTo>
                    <a:pt x="6651" y="199616"/>
                  </a:lnTo>
                  <a:lnTo>
                    <a:pt x="8116" y="203313"/>
                  </a:lnTo>
                  <a:lnTo>
                    <a:pt x="8116" y="203313"/>
                  </a:lnTo>
                  <a:lnTo>
                    <a:pt x="9599" y="206261"/>
                  </a:lnTo>
                  <a:lnTo>
                    <a:pt x="9599" y="206261"/>
                  </a:lnTo>
                  <a:lnTo>
                    <a:pt x="14028" y="211440"/>
                  </a:lnTo>
                  <a:lnTo>
                    <a:pt x="14028" y="211440"/>
                  </a:lnTo>
                  <a:lnTo>
                    <a:pt x="19190" y="215869"/>
                  </a:lnTo>
                  <a:lnTo>
                    <a:pt x="19190" y="215869"/>
                  </a:lnTo>
                  <a:lnTo>
                    <a:pt x="22155" y="217334"/>
                  </a:lnTo>
                  <a:lnTo>
                    <a:pt x="22155" y="217334"/>
                  </a:lnTo>
                  <a:lnTo>
                    <a:pt x="25102" y="218816"/>
                  </a:lnTo>
                  <a:lnTo>
                    <a:pt x="25102" y="218816"/>
                  </a:lnTo>
                  <a:lnTo>
                    <a:pt x="28799" y="220299"/>
                  </a:lnTo>
                  <a:lnTo>
                    <a:pt x="28067" y="220299"/>
                  </a:lnTo>
                  <a:lnTo>
                    <a:pt x="31746" y="221031"/>
                  </a:lnTo>
                  <a:lnTo>
                    <a:pt x="31746" y="221031"/>
                  </a:lnTo>
                  <a:lnTo>
                    <a:pt x="35443" y="221764"/>
                  </a:lnTo>
                  <a:lnTo>
                    <a:pt x="882962" y="221764"/>
                  </a:lnTo>
                  <a:lnTo>
                    <a:pt x="886641" y="221031"/>
                  </a:lnTo>
                  <a:lnTo>
                    <a:pt x="886641" y="221031"/>
                  </a:lnTo>
                  <a:lnTo>
                    <a:pt x="889606" y="220299"/>
                  </a:lnTo>
                  <a:lnTo>
                    <a:pt x="889606" y="220299"/>
                  </a:lnTo>
                  <a:lnTo>
                    <a:pt x="893286" y="218816"/>
                  </a:lnTo>
                  <a:lnTo>
                    <a:pt x="893286" y="218816"/>
                  </a:lnTo>
                  <a:lnTo>
                    <a:pt x="896250" y="217334"/>
                  </a:lnTo>
                  <a:lnTo>
                    <a:pt x="896250" y="217334"/>
                  </a:lnTo>
                  <a:lnTo>
                    <a:pt x="899198" y="215869"/>
                  </a:lnTo>
                  <a:lnTo>
                    <a:pt x="899198" y="215869"/>
                  </a:lnTo>
                  <a:lnTo>
                    <a:pt x="904360" y="211440"/>
                  </a:lnTo>
                  <a:lnTo>
                    <a:pt x="904360" y="211440"/>
                  </a:lnTo>
                  <a:lnTo>
                    <a:pt x="908789" y="206261"/>
                  </a:lnTo>
                  <a:lnTo>
                    <a:pt x="908789" y="206261"/>
                  </a:lnTo>
                  <a:lnTo>
                    <a:pt x="910271" y="203313"/>
                  </a:lnTo>
                  <a:lnTo>
                    <a:pt x="910271" y="203313"/>
                  </a:lnTo>
                  <a:lnTo>
                    <a:pt x="911754" y="199616"/>
                  </a:lnTo>
                  <a:lnTo>
                    <a:pt x="911754" y="200349"/>
                  </a:lnTo>
                  <a:lnTo>
                    <a:pt x="913218" y="196669"/>
                  </a:lnTo>
                  <a:lnTo>
                    <a:pt x="913218" y="196669"/>
                  </a:lnTo>
                  <a:lnTo>
                    <a:pt x="913968" y="192972"/>
                  </a:lnTo>
                  <a:lnTo>
                    <a:pt x="913968" y="193704"/>
                  </a:lnTo>
                  <a:lnTo>
                    <a:pt x="914701" y="190025"/>
                  </a:lnTo>
                  <a:lnTo>
                    <a:pt x="914701" y="186328"/>
                  </a:lnTo>
                  <a:lnTo>
                    <a:pt x="914701" y="38672"/>
                  </a:lnTo>
                  <a:lnTo>
                    <a:pt x="914701" y="39421"/>
                  </a:lnTo>
                  <a:lnTo>
                    <a:pt x="914701" y="34992"/>
                  </a:lnTo>
                  <a:lnTo>
                    <a:pt x="914701" y="35724"/>
                  </a:lnTo>
                  <a:lnTo>
                    <a:pt x="913968" y="32027"/>
                  </a:lnTo>
                  <a:lnTo>
                    <a:pt x="913968" y="32027"/>
                  </a:lnTo>
                  <a:lnTo>
                    <a:pt x="913218" y="28348"/>
                  </a:lnTo>
                  <a:lnTo>
                    <a:pt x="913218" y="28348"/>
                  </a:lnTo>
                  <a:lnTo>
                    <a:pt x="911754" y="25383"/>
                  </a:lnTo>
                  <a:lnTo>
                    <a:pt x="911754" y="25383"/>
                  </a:lnTo>
                  <a:lnTo>
                    <a:pt x="910271" y="22436"/>
                  </a:lnTo>
                  <a:lnTo>
                    <a:pt x="910271" y="22436"/>
                  </a:lnTo>
                  <a:lnTo>
                    <a:pt x="908789" y="19489"/>
                  </a:lnTo>
                  <a:lnTo>
                    <a:pt x="908789" y="19489"/>
                  </a:lnTo>
                  <a:lnTo>
                    <a:pt x="904360" y="13577"/>
                  </a:lnTo>
                  <a:lnTo>
                    <a:pt x="904360" y="14309"/>
                  </a:lnTo>
                  <a:lnTo>
                    <a:pt x="899198" y="9880"/>
                  </a:lnTo>
                  <a:lnTo>
                    <a:pt x="899198" y="9880"/>
                  </a:lnTo>
                  <a:lnTo>
                    <a:pt x="896250" y="7665"/>
                  </a:lnTo>
                  <a:lnTo>
                    <a:pt x="896250" y="7665"/>
                  </a:lnTo>
                  <a:lnTo>
                    <a:pt x="893286" y="6200"/>
                  </a:lnTo>
                  <a:lnTo>
                    <a:pt x="893286" y="6200"/>
                  </a:lnTo>
                  <a:lnTo>
                    <a:pt x="889606" y="5450"/>
                  </a:lnTo>
                  <a:lnTo>
                    <a:pt x="889606" y="5450"/>
                  </a:lnTo>
                  <a:lnTo>
                    <a:pt x="886641" y="4718"/>
                  </a:lnTo>
                  <a:lnTo>
                    <a:pt x="886641" y="4718"/>
                  </a:lnTo>
                  <a:lnTo>
                    <a:pt x="882962" y="3985"/>
                  </a:lnTo>
                  <a:lnTo>
                    <a:pt x="35443" y="3985"/>
                  </a:lnTo>
                  <a:lnTo>
                    <a:pt x="31746" y="4718"/>
                  </a:lnTo>
                  <a:lnTo>
                    <a:pt x="31746" y="4718"/>
                  </a:lnTo>
                  <a:lnTo>
                    <a:pt x="28067" y="5450"/>
                  </a:lnTo>
                  <a:lnTo>
                    <a:pt x="28799" y="5450"/>
                  </a:lnTo>
                  <a:lnTo>
                    <a:pt x="25102" y="6200"/>
                  </a:lnTo>
                  <a:lnTo>
                    <a:pt x="25102" y="6200"/>
                  </a:lnTo>
                  <a:lnTo>
                    <a:pt x="22155" y="7665"/>
                  </a:lnTo>
                  <a:lnTo>
                    <a:pt x="22155" y="7665"/>
                  </a:lnTo>
                  <a:lnTo>
                    <a:pt x="19190" y="9880"/>
                  </a:lnTo>
                  <a:lnTo>
                    <a:pt x="19190" y="9880"/>
                  </a:lnTo>
                  <a:lnTo>
                    <a:pt x="14028" y="14309"/>
                  </a:lnTo>
                  <a:lnTo>
                    <a:pt x="14028" y="13577"/>
                  </a:lnTo>
                  <a:lnTo>
                    <a:pt x="9599" y="19489"/>
                  </a:lnTo>
                  <a:lnTo>
                    <a:pt x="9599" y="19489"/>
                  </a:lnTo>
                  <a:lnTo>
                    <a:pt x="8116" y="22436"/>
                  </a:lnTo>
                  <a:lnTo>
                    <a:pt x="8116" y="22436"/>
                  </a:lnTo>
                  <a:lnTo>
                    <a:pt x="6651" y="25383"/>
                  </a:lnTo>
                  <a:lnTo>
                    <a:pt x="6651" y="25383"/>
                  </a:lnTo>
                  <a:lnTo>
                    <a:pt x="5169" y="28348"/>
                  </a:lnTo>
                  <a:lnTo>
                    <a:pt x="5169" y="28348"/>
                  </a:lnTo>
                  <a:lnTo>
                    <a:pt x="4437" y="32027"/>
                  </a:lnTo>
                  <a:lnTo>
                    <a:pt x="4437" y="32027"/>
                  </a:lnTo>
                  <a:lnTo>
                    <a:pt x="3687" y="35724"/>
                  </a:lnTo>
                  <a:lnTo>
                    <a:pt x="3687" y="34992"/>
                  </a:lnTo>
                  <a:lnTo>
                    <a:pt x="3687" y="39421"/>
                  </a:lnTo>
                  <a:lnTo>
                    <a:pt x="3687" y="38672"/>
                  </a:lnTo>
                </a:path>
              </a:pathLst>
            </a:custGeom>
            <a:solidFill>
              <a:srgbClr val="843C0C"/>
            </a:solidFill>
            <a:ln w="7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195603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8">
            <a:extLst>
              <a:ext uri="{FF2B5EF4-FFF2-40B4-BE49-F238E27FC236}">
                <a16:creationId xmlns:a16="http://schemas.microsoft.com/office/drawing/2014/main" id="{7B372B50-80E5-4A4B-9F69-74C08CF1F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Data </a:t>
            </a:r>
            <a:r>
              <a:rPr lang="it-IT" dirty="0" err="1"/>
              <a:t>platform</a:t>
            </a:r>
            <a:endParaRPr lang="en-US" dirty="0"/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F8B83489-3521-493B-8692-95A564A968E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MOSES is used within a DP that builds atop the Hadoop ecosystem</a:t>
            </a:r>
          </a:p>
          <a:p>
            <a:pPr lvl="1"/>
            <a:r>
              <a:rPr lang="en-US" dirty="0"/>
              <a:t>The cluster runs the Cloudera Distribution for Apache Hadoop 6.2.0 and Docker</a:t>
            </a:r>
          </a:p>
          <a:p>
            <a:pPr lvl="1"/>
            <a:r>
              <a:rPr lang="en-US" dirty="0"/>
              <a:t>The metadata collected and manipulated are stored in a graph database</a:t>
            </a:r>
          </a:p>
          <a:p>
            <a:pPr lvl="2"/>
            <a:r>
              <a:rPr lang="en-US" dirty="0"/>
              <a:t>The graph data model favors the modeling of highly interconnected data in the absence of fixed schemas</a:t>
            </a:r>
          </a:p>
          <a:p>
            <a:pPr lvl="1"/>
            <a:r>
              <a:rPr lang="en-US" dirty="0"/>
              <a:t>Service decoupling: functional components are accessible using RESTful APIs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150BE464-CFE5-40BF-AC50-8009FC7589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5702081-2864-4B0C-99D4-FE4EEB8A3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pPr/>
              <a:t>32</a:t>
            </a:fld>
            <a:endParaRPr lang="it-IT"/>
          </a:p>
        </p:txBody>
      </p:sp>
      <p:sp>
        <p:nvSpPr>
          <p:cNvPr id="8" name="Segnaposto contenuto 7">
            <a:extLst>
              <a:ext uri="{FF2B5EF4-FFF2-40B4-BE49-F238E27FC236}">
                <a16:creationId xmlns:a16="http://schemas.microsoft.com/office/drawing/2014/main" id="{2A5CF326-016F-4719-94CA-09D25F60BE00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it-IT" dirty="0"/>
              <a:t>Leoni Anna Giulia. "Gestione di un data </a:t>
            </a:r>
            <a:r>
              <a:rPr lang="it-IT" dirty="0" err="1"/>
              <a:t>lake</a:t>
            </a:r>
            <a:r>
              <a:rPr lang="it-IT" dirty="0"/>
              <a:t> strutturato attraverso il riconoscimento semantico dei dati acquisiti."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C50454-2DF2-40CC-BBCA-02E62F4E23D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F9A60EF-2927-43C7-98FF-82492E097E33}"/>
              </a:ext>
            </a:extLst>
          </p:cNvPr>
          <p:cNvGrpSpPr/>
          <p:nvPr/>
        </p:nvGrpSpPr>
        <p:grpSpPr>
          <a:xfrm>
            <a:off x="6240780" y="1912303"/>
            <a:ext cx="5465517" cy="3985280"/>
            <a:chOff x="2709254" y="898518"/>
            <a:chExt cx="7639792" cy="5721159"/>
          </a:xfrm>
        </p:grpSpPr>
        <p:sp>
          <p:nvSpPr>
            <p:cNvPr id="12" name="Rettangolo 50">
              <a:extLst>
                <a:ext uri="{FF2B5EF4-FFF2-40B4-BE49-F238E27FC236}">
                  <a16:creationId xmlns:a16="http://schemas.microsoft.com/office/drawing/2014/main" id="{DBD0C710-CE51-49C2-85FA-8FF7F557149C}"/>
                </a:ext>
              </a:extLst>
            </p:cNvPr>
            <p:cNvSpPr/>
            <p:nvPr/>
          </p:nvSpPr>
          <p:spPr>
            <a:xfrm>
              <a:off x="7717238" y="1913064"/>
              <a:ext cx="2162628" cy="3114135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100" dirty="0">
                <a:latin typeface="Times New Roman"/>
                <a:cs typeface="Times New Roman"/>
              </a:endParaRPr>
            </a:p>
          </p:txBody>
        </p:sp>
        <p:sp>
          <p:nvSpPr>
            <p:cNvPr id="13" name="CasellaDiTesto 51">
              <a:extLst>
                <a:ext uri="{FF2B5EF4-FFF2-40B4-BE49-F238E27FC236}">
                  <a16:creationId xmlns:a16="http://schemas.microsoft.com/office/drawing/2014/main" id="{C4138D44-2A6D-4AE7-B376-184FE72D3299}"/>
                </a:ext>
              </a:extLst>
            </p:cNvPr>
            <p:cNvSpPr txBox="1"/>
            <p:nvPr/>
          </p:nvSpPr>
          <p:spPr>
            <a:xfrm>
              <a:off x="7695467" y="1891544"/>
              <a:ext cx="887767" cy="3645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050" dirty="0">
                  <a:latin typeface="Times New Roman"/>
                  <a:cs typeface="Times New Roman"/>
                </a:rPr>
                <a:t>MOSES</a:t>
              </a:r>
            </a:p>
          </p:txBody>
        </p:sp>
        <p:sp>
          <p:nvSpPr>
            <p:cNvPr id="14" name="Cilindro 52">
              <a:extLst>
                <a:ext uri="{FF2B5EF4-FFF2-40B4-BE49-F238E27FC236}">
                  <a16:creationId xmlns:a16="http://schemas.microsoft.com/office/drawing/2014/main" id="{372D999D-71D7-4635-B3CB-A60EA94655F4}"/>
                </a:ext>
              </a:extLst>
            </p:cNvPr>
            <p:cNvSpPr/>
            <p:nvPr/>
          </p:nvSpPr>
          <p:spPr>
            <a:xfrm>
              <a:off x="8153676" y="4565382"/>
              <a:ext cx="1275366" cy="433877"/>
            </a:xfrm>
            <a:prstGeom prst="can">
              <a:avLst/>
            </a:prstGeom>
            <a:solidFill>
              <a:srgbClr val="FF6600"/>
            </a:solidFill>
            <a:ln w="6350" cmpd="sng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100" dirty="0">
                  <a:latin typeface="Times New Roman"/>
                  <a:cs typeface="Times New Roman"/>
                </a:rPr>
                <a:t>Metadata</a:t>
              </a:r>
            </a:p>
          </p:txBody>
        </p:sp>
        <p:sp>
          <p:nvSpPr>
            <p:cNvPr id="15" name="Rettangolo arrotondato 53">
              <a:extLst>
                <a:ext uri="{FF2B5EF4-FFF2-40B4-BE49-F238E27FC236}">
                  <a16:creationId xmlns:a16="http://schemas.microsoft.com/office/drawing/2014/main" id="{1B323663-909C-4823-969F-540B9E7E51C9}"/>
                </a:ext>
              </a:extLst>
            </p:cNvPr>
            <p:cNvSpPr/>
            <p:nvPr/>
          </p:nvSpPr>
          <p:spPr>
            <a:xfrm>
              <a:off x="7847867" y="2149200"/>
              <a:ext cx="1886856" cy="456072"/>
            </a:xfrm>
            <a:prstGeom prst="roundRect">
              <a:avLst/>
            </a:prstGeom>
            <a:solidFill>
              <a:srgbClr val="FF6600"/>
            </a:solidFill>
            <a:ln w="6350" cmpd="sng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100" dirty="0">
                  <a:latin typeface="Times New Roman"/>
                  <a:cs typeface="Times New Roman"/>
                </a:rPr>
                <a:t>Metadata Extractor</a:t>
              </a:r>
            </a:p>
          </p:txBody>
        </p:sp>
        <p:sp>
          <p:nvSpPr>
            <p:cNvPr id="16" name="Rettangolo arrotondato 54">
              <a:extLst>
                <a:ext uri="{FF2B5EF4-FFF2-40B4-BE49-F238E27FC236}">
                  <a16:creationId xmlns:a16="http://schemas.microsoft.com/office/drawing/2014/main" id="{9F237756-203C-4052-9351-B0538111EDE9}"/>
                </a:ext>
              </a:extLst>
            </p:cNvPr>
            <p:cNvSpPr/>
            <p:nvPr/>
          </p:nvSpPr>
          <p:spPr>
            <a:xfrm>
              <a:off x="7847867" y="2646579"/>
              <a:ext cx="1886856" cy="408114"/>
            </a:xfrm>
            <a:prstGeom prst="roundRect">
              <a:avLst/>
            </a:prstGeom>
            <a:solidFill>
              <a:srgbClr val="FF6600"/>
            </a:solidFill>
            <a:ln w="6350" cmpd="sng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320"/>
                </a:lnSpc>
              </a:pPr>
              <a:r>
                <a:rPr lang="en-GB" sz="1100" dirty="0">
                  <a:latin typeface="Times New Roman"/>
                  <a:cs typeface="Times New Roman"/>
                </a:rPr>
                <a:t>Metadata Search</a:t>
              </a:r>
            </a:p>
            <a:p>
              <a:pPr algn="ctr">
                <a:lnSpc>
                  <a:spcPts val="1320"/>
                </a:lnSpc>
              </a:pPr>
              <a:r>
                <a:rPr lang="en-GB" sz="1100" dirty="0">
                  <a:latin typeface="Times New Roman"/>
                  <a:cs typeface="Times New Roman"/>
                </a:rPr>
                <a:t>Engine</a:t>
              </a:r>
            </a:p>
          </p:txBody>
        </p:sp>
        <p:sp>
          <p:nvSpPr>
            <p:cNvPr id="17" name="Rettangolo arrotondato 55">
              <a:extLst>
                <a:ext uri="{FF2B5EF4-FFF2-40B4-BE49-F238E27FC236}">
                  <a16:creationId xmlns:a16="http://schemas.microsoft.com/office/drawing/2014/main" id="{4179E673-15F1-4524-AFC3-55AE8BF7AEA3}"/>
                </a:ext>
              </a:extLst>
            </p:cNvPr>
            <p:cNvSpPr/>
            <p:nvPr/>
          </p:nvSpPr>
          <p:spPr>
            <a:xfrm>
              <a:off x="7857916" y="3087374"/>
              <a:ext cx="1886856" cy="456072"/>
            </a:xfrm>
            <a:prstGeom prst="roundRect">
              <a:avLst/>
            </a:prstGeom>
            <a:solidFill>
              <a:srgbClr val="FF6600"/>
            </a:solidFill>
            <a:ln w="6350" cmpd="sng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420"/>
                </a:lnSpc>
              </a:pPr>
              <a:r>
                <a:rPr lang="en-GB" sz="1100" dirty="0">
                  <a:latin typeface="Times New Roman"/>
                  <a:cs typeface="Times New Roman"/>
                </a:rPr>
                <a:t>Provenance Manager</a:t>
              </a:r>
            </a:p>
          </p:txBody>
        </p:sp>
        <p:sp>
          <p:nvSpPr>
            <p:cNvPr id="18" name="Rettangolo arrotondato 56">
              <a:extLst>
                <a:ext uri="{FF2B5EF4-FFF2-40B4-BE49-F238E27FC236}">
                  <a16:creationId xmlns:a16="http://schemas.microsoft.com/office/drawing/2014/main" id="{BEDBAB08-E434-4047-94A4-10B22F4380D1}"/>
                </a:ext>
              </a:extLst>
            </p:cNvPr>
            <p:cNvSpPr/>
            <p:nvPr/>
          </p:nvSpPr>
          <p:spPr>
            <a:xfrm>
              <a:off x="7857916" y="4067827"/>
              <a:ext cx="1886856" cy="456072"/>
            </a:xfrm>
            <a:prstGeom prst="roundRect">
              <a:avLst/>
            </a:prstGeom>
            <a:solidFill>
              <a:srgbClr val="FF6600">
                <a:alpha val="53000"/>
              </a:srgbClr>
            </a:solidFill>
            <a:ln w="6350" cmpd="sng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420"/>
                </a:lnSpc>
              </a:pPr>
              <a:r>
                <a:rPr lang="en-GB" sz="1100" dirty="0">
                  <a:latin typeface="Times New Roman"/>
                  <a:cs typeface="Times New Roman"/>
                </a:rPr>
                <a:t>Custom components</a:t>
              </a:r>
            </a:p>
          </p:txBody>
        </p:sp>
        <p:sp>
          <p:nvSpPr>
            <p:cNvPr id="19" name="Rettangolo arrotondato 57">
              <a:extLst>
                <a:ext uri="{FF2B5EF4-FFF2-40B4-BE49-F238E27FC236}">
                  <a16:creationId xmlns:a16="http://schemas.microsoft.com/office/drawing/2014/main" id="{C0FBE8DB-BA95-4D79-8E3D-A7102F34DA88}"/>
                </a:ext>
              </a:extLst>
            </p:cNvPr>
            <p:cNvSpPr/>
            <p:nvPr/>
          </p:nvSpPr>
          <p:spPr>
            <a:xfrm>
              <a:off x="7863667" y="3576203"/>
              <a:ext cx="1886856" cy="456072"/>
            </a:xfrm>
            <a:prstGeom prst="roundRect">
              <a:avLst/>
            </a:prstGeom>
            <a:solidFill>
              <a:srgbClr val="FF6600"/>
            </a:solidFill>
            <a:ln w="6350" cmpd="sng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420"/>
                </a:lnSpc>
              </a:pPr>
              <a:r>
                <a:rPr lang="en-GB" sz="1100" dirty="0">
                  <a:latin typeface="Times New Roman"/>
                  <a:cs typeface="Times New Roman"/>
                </a:rPr>
                <a:t>Trigger Engine</a:t>
              </a:r>
            </a:p>
          </p:txBody>
        </p:sp>
        <p:sp>
          <p:nvSpPr>
            <p:cNvPr id="20" name="Rettangolo 60">
              <a:extLst>
                <a:ext uri="{FF2B5EF4-FFF2-40B4-BE49-F238E27FC236}">
                  <a16:creationId xmlns:a16="http://schemas.microsoft.com/office/drawing/2014/main" id="{89EEA68A-EA39-4F8F-98C4-C2D25823E66B}"/>
                </a:ext>
              </a:extLst>
            </p:cNvPr>
            <p:cNvSpPr/>
            <p:nvPr/>
          </p:nvSpPr>
          <p:spPr>
            <a:xfrm>
              <a:off x="2716862" y="1866232"/>
              <a:ext cx="3906982" cy="904914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100">
                <a:latin typeface="Times New Roman"/>
                <a:cs typeface="Times New Roman"/>
              </a:endParaRPr>
            </a:p>
          </p:txBody>
        </p:sp>
        <p:sp>
          <p:nvSpPr>
            <p:cNvPr id="21" name="Rettangolo 62">
              <a:extLst>
                <a:ext uri="{FF2B5EF4-FFF2-40B4-BE49-F238E27FC236}">
                  <a16:creationId xmlns:a16="http://schemas.microsoft.com/office/drawing/2014/main" id="{1BE612A2-44EF-4195-9BBC-584E1E699151}"/>
                </a:ext>
              </a:extLst>
            </p:cNvPr>
            <p:cNvSpPr/>
            <p:nvPr/>
          </p:nvSpPr>
          <p:spPr>
            <a:xfrm>
              <a:off x="2709462" y="3615277"/>
              <a:ext cx="4071110" cy="1028410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100" dirty="0">
                <a:latin typeface="Times New Roman"/>
                <a:cs typeface="Times New Roman"/>
              </a:endParaRPr>
            </a:p>
          </p:txBody>
        </p:sp>
        <p:sp>
          <p:nvSpPr>
            <p:cNvPr id="22" name="Rettangolo 66">
              <a:extLst>
                <a:ext uri="{FF2B5EF4-FFF2-40B4-BE49-F238E27FC236}">
                  <a16:creationId xmlns:a16="http://schemas.microsoft.com/office/drawing/2014/main" id="{D7516DA7-A060-479C-B7E9-5EAEA2CDBD0D}"/>
                </a:ext>
              </a:extLst>
            </p:cNvPr>
            <p:cNvSpPr/>
            <p:nvPr/>
          </p:nvSpPr>
          <p:spPr>
            <a:xfrm>
              <a:off x="6270215" y="5559329"/>
              <a:ext cx="3611084" cy="1060348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100" dirty="0">
                <a:latin typeface="Times New Roman"/>
                <a:cs typeface="Times New Roman"/>
              </a:endParaRPr>
            </a:p>
          </p:txBody>
        </p:sp>
        <p:sp>
          <p:nvSpPr>
            <p:cNvPr id="23" name="Rettangolo 68">
              <a:extLst>
                <a:ext uri="{FF2B5EF4-FFF2-40B4-BE49-F238E27FC236}">
                  <a16:creationId xmlns:a16="http://schemas.microsoft.com/office/drawing/2014/main" id="{6567387C-51BB-48B7-A200-8B5ACDFCDFE1}"/>
                </a:ext>
              </a:extLst>
            </p:cNvPr>
            <p:cNvSpPr/>
            <p:nvPr/>
          </p:nvSpPr>
          <p:spPr>
            <a:xfrm>
              <a:off x="2711387" y="5559329"/>
              <a:ext cx="3195271" cy="1060348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100" dirty="0">
                <a:latin typeface="Times New Roman"/>
                <a:cs typeface="Times New Roman"/>
              </a:endParaRPr>
            </a:p>
          </p:txBody>
        </p:sp>
        <p:sp>
          <p:nvSpPr>
            <p:cNvPr id="24" name="CasellaDiTesto 69">
              <a:extLst>
                <a:ext uri="{FF2B5EF4-FFF2-40B4-BE49-F238E27FC236}">
                  <a16:creationId xmlns:a16="http://schemas.microsoft.com/office/drawing/2014/main" id="{0BD2E829-1583-4118-B41F-FC85CA5521AC}"/>
                </a:ext>
              </a:extLst>
            </p:cNvPr>
            <p:cNvSpPr txBox="1"/>
            <p:nvPr/>
          </p:nvSpPr>
          <p:spPr>
            <a:xfrm>
              <a:off x="2718787" y="1815433"/>
              <a:ext cx="1391925" cy="3645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050">
                  <a:latin typeface="Times New Roman"/>
                  <a:cs typeface="Times New Roman"/>
                </a:rPr>
                <a:t>Data Processes</a:t>
              </a:r>
            </a:p>
          </p:txBody>
        </p:sp>
        <p:sp>
          <p:nvSpPr>
            <p:cNvPr id="25" name="Rettangolo arrotondato 12">
              <a:extLst>
                <a:ext uri="{FF2B5EF4-FFF2-40B4-BE49-F238E27FC236}">
                  <a16:creationId xmlns:a16="http://schemas.microsoft.com/office/drawing/2014/main" id="{DB97E5A7-E4C8-4C6B-9815-D6AAB9C71532}"/>
                </a:ext>
              </a:extLst>
            </p:cNvPr>
            <p:cNvSpPr/>
            <p:nvPr/>
          </p:nvSpPr>
          <p:spPr>
            <a:xfrm>
              <a:off x="2711387" y="898518"/>
              <a:ext cx="7174638" cy="411795"/>
            </a:xfrm>
            <a:prstGeom prst="roundRect">
              <a:avLst/>
            </a:prstGeom>
            <a:solidFill>
              <a:srgbClr val="9B86F8"/>
            </a:solidFill>
            <a:ln w="6350" cmpd="sng">
              <a:solidFill>
                <a:srgbClr val="4A3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100" dirty="0">
                  <a:latin typeface="Times New Roman"/>
                  <a:cs typeface="Times New Roman"/>
                </a:rPr>
                <a:t>Orchestrator</a:t>
              </a:r>
            </a:p>
          </p:txBody>
        </p:sp>
        <p:sp>
          <p:nvSpPr>
            <p:cNvPr id="26" name="CasellaDiTesto 74">
              <a:extLst>
                <a:ext uri="{FF2B5EF4-FFF2-40B4-BE49-F238E27FC236}">
                  <a16:creationId xmlns:a16="http://schemas.microsoft.com/office/drawing/2014/main" id="{3755044A-A6DB-4A6E-8085-B6943AA2FA07}"/>
                </a:ext>
              </a:extLst>
            </p:cNvPr>
            <p:cNvSpPr txBox="1"/>
            <p:nvPr/>
          </p:nvSpPr>
          <p:spPr>
            <a:xfrm>
              <a:off x="2709254" y="3582796"/>
              <a:ext cx="831750" cy="3645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050" dirty="0">
                  <a:latin typeface="Times New Roman"/>
                  <a:cs typeface="Times New Roman"/>
                </a:rPr>
                <a:t>Storage</a:t>
              </a:r>
            </a:p>
          </p:txBody>
        </p:sp>
        <p:sp>
          <p:nvSpPr>
            <p:cNvPr id="27" name="Cilindro 14">
              <a:extLst>
                <a:ext uri="{FF2B5EF4-FFF2-40B4-BE49-F238E27FC236}">
                  <a16:creationId xmlns:a16="http://schemas.microsoft.com/office/drawing/2014/main" id="{FCA0F8A9-7FB3-4490-853E-5CC2DBDDC07A}"/>
                </a:ext>
              </a:extLst>
            </p:cNvPr>
            <p:cNvSpPr/>
            <p:nvPr/>
          </p:nvSpPr>
          <p:spPr>
            <a:xfrm>
              <a:off x="4531829" y="3897520"/>
              <a:ext cx="2088118" cy="680502"/>
            </a:xfrm>
            <a:prstGeom prst="can">
              <a:avLst/>
            </a:prstGeom>
            <a:ln w="6350" cmpd="sng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100" dirty="0">
                  <a:latin typeface="Times New Roman"/>
                  <a:cs typeface="Times New Roman"/>
                </a:rPr>
                <a:t>DFS</a:t>
              </a:r>
            </a:p>
          </p:txBody>
        </p:sp>
        <p:sp>
          <p:nvSpPr>
            <p:cNvPr id="28" name="Cilindro 75">
              <a:extLst>
                <a:ext uri="{FF2B5EF4-FFF2-40B4-BE49-F238E27FC236}">
                  <a16:creationId xmlns:a16="http://schemas.microsoft.com/office/drawing/2014/main" id="{2ADB36E5-B182-4071-9065-269C98BFC4A8}"/>
                </a:ext>
              </a:extLst>
            </p:cNvPr>
            <p:cNvSpPr/>
            <p:nvPr/>
          </p:nvSpPr>
          <p:spPr>
            <a:xfrm>
              <a:off x="3126781" y="3902281"/>
              <a:ext cx="1058670" cy="650671"/>
            </a:xfrm>
            <a:prstGeom prst="can">
              <a:avLst/>
            </a:prstGeom>
            <a:ln w="6350" cmpd="sng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100" dirty="0">
                  <a:latin typeface="Times New Roman"/>
                  <a:cs typeface="Times New Roman"/>
                </a:rPr>
                <a:t>Other Storages</a:t>
              </a:r>
            </a:p>
          </p:txBody>
        </p:sp>
        <p:sp>
          <p:nvSpPr>
            <p:cNvPr id="29" name="Rettangolo arrotondato 83">
              <a:extLst>
                <a:ext uri="{FF2B5EF4-FFF2-40B4-BE49-F238E27FC236}">
                  <a16:creationId xmlns:a16="http://schemas.microsoft.com/office/drawing/2014/main" id="{A86B341C-D31E-48A9-A7E5-07C4FE91EDDF}"/>
                </a:ext>
              </a:extLst>
            </p:cNvPr>
            <p:cNvSpPr/>
            <p:nvPr/>
          </p:nvSpPr>
          <p:spPr>
            <a:xfrm>
              <a:off x="2845911" y="2142003"/>
              <a:ext cx="840769" cy="464456"/>
            </a:xfrm>
            <a:prstGeom prst="roundRect">
              <a:avLst/>
            </a:prstGeom>
            <a:ln w="6350" cmpd="sng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100" dirty="0">
                  <a:latin typeface="Times New Roman"/>
                  <a:cs typeface="Times New Roman"/>
                </a:rPr>
                <a:t>Proc. 1</a:t>
              </a:r>
            </a:p>
          </p:txBody>
        </p:sp>
        <p:sp>
          <p:nvSpPr>
            <p:cNvPr id="30" name="CasellaDiTesto 86">
              <a:extLst>
                <a:ext uri="{FF2B5EF4-FFF2-40B4-BE49-F238E27FC236}">
                  <a16:creationId xmlns:a16="http://schemas.microsoft.com/office/drawing/2014/main" id="{55E43C20-1978-4D18-B621-FDFAED382CB2}"/>
                </a:ext>
              </a:extLst>
            </p:cNvPr>
            <p:cNvSpPr txBox="1"/>
            <p:nvPr/>
          </p:nvSpPr>
          <p:spPr>
            <a:xfrm>
              <a:off x="6256663" y="5561595"/>
              <a:ext cx="1674255" cy="3645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050" dirty="0">
                  <a:latin typeface="Times New Roman"/>
                  <a:cs typeface="Times New Roman"/>
                </a:rPr>
                <a:t>MOSES Interfaces</a:t>
              </a:r>
            </a:p>
          </p:txBody>
        </p:sp>
        <p:sp>
          <p:nvSpPr>
            <p:cNvPr id="31" name="CasellaDiTesto 87">
              <a:extLst>
                <a:ext uri="{FF2B5EF4-FFF2-40B4-BE49-F238E27FC236}">
                  <a16:creationId xmlns:a16="http://schemas.microsoft.com/office/drawing/2014/main" id="{2E0583CB-2E5B-4E06-A089-2D7C1B7A5E64}"/>
                </a:ext>
              </a:extLst>
            </p:cNvPr>
            <p:cNvSpPr txBox="1"/>
            <p:nvPr/>
          </p:nvSpPr>
          <p:spPr>
            <a:xfrm>
              <a:off x="2711179" y="5559590"/>
              <a:ext cx="1620478" cy="3645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050" dirty="0">
                  <a:latin typeface="Times New Roman"/>
                  <a:cs typeface="Times New Roman"/>
                </a:rPr>
                <a:t>Process Interfaces</a:t>
              </a:r>
            </a:p>
          </p:txBody>
        </p:sp>
        <p:sp>
          <p:nvSpPr>
            <p:cNvPr id="32" name="Rettangolo arrotondato 90">
              <a:extLst>
                <a:ext uri="{FF2B5EF4-FFF2-40B4-BE49-F238E27FC236}">
                  <a16:creationId xmlns:a16="http://schemas.microsoft.com/office/drawing/2014/main" id="{9E9348EB-2257-460F-B4FE-AAFFCCF3A8D7}"/>
                </a:ext>
              </a:extLst>
            </p:cNvPr>
            <p:cNvSpPr/>
            <p:nvPr/>
          </p:nvSpPr>
          <p:spPr>
            <a:xfrm>
              <a:off x="3005496" y="5928418"/>
              <a:ext cx="1175653" cy="604172"/>
            </a:xfrm>
            <a:prstGeom prst="roundRect">
              <a:avLst/>
            </a:prstGeom>
            <a:solidFill>
              <a:srgbClr val="92D050"/>
            </a:solidFill>
            <a:ln w="6350" cmpd="sng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100" dirty="0">
                  <a:latin typeface="Times New Roman"/>
                  <a:cs typeface="Times New Roman"/>
                </a:rPr>
                <a:t>Web Interface</a:t>
              </a:r>
            </a:p>
          </p:txBody>
        </p:sp>
        <p:sp>
          <p:nvSpPr>
            <p:cNvPr id="33" name="Rettangolo arrotondato 92">
              <a:extLst>
                <a:ext uri="{FF2B5EF4-FFF2-40B4-BE49-F238E27FC236}">
                  <a16:creationId xmlns:a16="http://schemas.microsoft.com/office/drawing/2014/main" id="{ABADBDEA-F48F-409C-93B8-98062A66E508}"/>
                </a:ext>
              </a:extLst>
            </p:cNvPr>
            <p:cNvSpPr/>
            <p:nvPr/>
          </p:nvSpPr>
          <p:spPr>
            <a:xfrm>
              <a:off x="4355324" y="5928418"/>
              <a:ext cx="1291769" cy="604172"/>
            </a:xfrm>
            <a:prstGeom prst="roundRect">
              <a:avLst/>
            </a:prstGeom>
            <a:solidFill>
              <a:srgbClr val="92D050"/>
            </a:solidFill>
            <a:ln w="6350" cmpd="sng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100" dirty="0">
                  <a:latin typeface="Times New Roman"/>
                  <a:cs typeface="Times New Roman"/>
                </a:rPr>
                <a:t>Other Interfaces</a:t>
              </a:r>
            </a:p>
          </p:txBody>
        </p:sp>
        <p:sp>
          <p:nvSpPr>
            <p:cNvPr id="34" name="Rettangolo arrotondato 93">
              <a:extLst>
                <a:ext uri="{FF2B5EF4-FFF2-40B4-BE49-F238E27FC236}">
                  <a16:creationId xmlns:a16="http://schemas.microsoft.com/office/drawing/2014/main" id="{9EB5A952-9828-4F93-A4B5-04833F281685}"/>
                </a:ext>
              </a:extLst>
            </p:cNvPr>
            <p:cNvSpPr/>
            <p:nvPr/>
          </p:nvSpPr>
          <p:spPr>
            <a:xfrm>
              <a:off x="8341385" y="5924803"/>
              <a:ext cx="1482905" cy="595086"/>
            </a:xfrm>
            <a:prstGeom prst="roundRect">
              <a:avLst/>
            </a:prstGeom>
            <a:solidFill>
              <a:srgbClr val="FF6600"/>
            </a:solidFill>
            <a:ln w="6350" cmpd="sng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100">
                  <a:latin typeface="Times New Roman"/>
                  <a:cs typeface="Times New Roman"/>
                </a:rPr>
                <a:t>Metadata GUI</a:t>
              </a:r>
            </a:p>
          </p:txBody>
        </p:sp>
        <p:sp>
          <p:nvSpPr>
            <p:cNvPr id="35" name="Freccia a destra 96">
              <a:extLst>
                <a:ext uri="{FF2B5EF4-FFF2-40B4-BE49-F238E27FC236}">
                  <a16:creationId xmlns:a16="http://schemas.microsoft.com/office/drawing/2014/main" id="{990B5711-48FD-4702-BA7A-FE13AADA41E6}"/>
                </a:ext>
              </a:extLst>
            </p:cNvPr>
            <p:cNvSpPr/>
            <p:nvPr/>
          </p:nvSpPr>
          <p:spPr>
            <a:xfrm rot="5400000">
              <a:off x="4225666" y="4906452"/>
              <a:ext cx="797143" cy="364023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 w="6350" cmpd="sng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100" dirty="0">
                <a:latin typeface="Times New Roman"/>
                <a:cs typeface="Times New Roman"/>
              </a:endParaRPr>
            </a:p>
          </p:txBody>
        </p:sp>
        <p:sp>
          <p:nvSpPr>
            <p:cNvPr id="36" name="Freccia a destra 97">
              <a:extLst>
                <a:ext uri="{FF2B5EF4-FFF2-40B4-BE49-F238E27FC236}">
                  <a16:creationId xmlns:a16="http://schemas.microsoft.com/office/drawing/2014/main" id="{C50CEDA0-05B5-4D5B-B290-E92F4D196F96}"/>
                </a:ext>
              </a:extLst>
            </p:cNvPr>
            <p:cNvSpPr/>
            <p:nvPr/>
          </p:nvSpPr>
          <p:spPr>
            <a:xfrm rot="5400000">
              <a:off x="8602151" y="5117008"/>
              <a:ext cx="391709" cy="348342"/>
            </a:xfrm>
            <a:prstGeom prst="rightArrow">
              <a:avLst/>
            </a:prstGeom>
            <a:solidFill>
              <a:srgbClr val="FF6600"/>
            </a:solidFill>
            <a:ln w="6350" cmpd="sng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100" dirty="0">
                <a:latin typeface="Times New Roman"/>
                <a:cs typeface="Times New Roman"/>
              </a:endParaRPr>
            </a:p>
          </p:txBody>
        </p:sp>
        <p:sp>
          <p:nvSpPr>
            <p:cNvPr id="37" name="Freccia a destra 99">
              <a:extLst>
                <a:ext uri="{FF2B5EF4-FFF2-40B4-BE49-F238E27FC236}">
                  <a16:creationId xmlns:a16="http://schemas.microsoft.com/office/drawing/2014/main" id="{DE0D9430-22B8-4AF3-8C28-E713BD3EF64F}"/>
                </a:ext>
              </a:extLst>
            </p:cNvPr>
            <p:cNvSpPr/>
            <p:nvPr/>
          </p:nvSpPr>
          <p:spPr>
            <a:xfrm>
              <a:off x="6873469" y="3944826"/>
              <a:ext cx="765894" cy="383876"/>
            </a:xfrm>
            <a:prstGeom prst="rightArrow">
              <a:avLst/>
            </a:prstGeom>
            <a:solidFill>
              <a:srgbClr val="FF6600"/>
            </a:solidFill>
            <a:ln w="6350" cmpd="sng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100">
                <a:latin typeface="Times New Roman"/>
                <a:cs typeface="Times New Roman"/>
              </a:endParaRPr>
            </a:p>
          </p:txBody>
        </p:sp>
        <p:sp>
          <p:nvSpPr>
            <p:cNvPr id="38" name="Rettangolo arrotondato 101">
              <a:extLst>
                <a:ext uri="{FF2B5EF4-FFF2-40B4-BE49-F238E27FC236}">
                  <a16:creationId xmlns:a16="http://schemas.microsoft.com/office/drawing/2014/main" id="{A5CC7823-1ED9-4A64-B694-92BE001B96A6}"/>
                </a:ext>
              </a:extLst>
            </p:cNvPr>
            <p:cNvSpPr/>
            <p:nvPr/>
          </p:nvSpPr>
          <p:spPr>
            <a:xfrm>
              <a:off x="6362023" y="5935820"/>
              <a:ext cx="1886856" cy="595086"/>
            </a:xfrm>
            <a:prstGeom prst="roundRect">
              <a:avLst/>
            </a:prstGeom>
            <a:solidFill>
              <a:srgbClr val="FF6600"/>
            </a:solidFill>
            <a:ln w="6350" cmpd="sng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100" dirty="0">
                  <a:latin typeface="Times New Roman"/>
                  <a:cs typeface="Times New Roman"/>
                </a:rPr>
                <a:t>Workflow Administration</a:t>
              </a:r>
            </a:p>
          </p:txBody>
        </p:sp>
        <p:sp>
          <p:nvSpPr>
            <p:cNvPr id="39" name="Freccia bidirezionale verticale 20">
              <a:extLst>
                <a:ext uri="{FF2B5EF4-FFF2-40B4-BE49-F238E27FC236}">
                  <a16:creationId xmlns:a16="http://schemas.microsoft.com/office/drawing/2014/main" id="{AB1455C1-005C-4A75-8A60-EF3F907C5C04}"/>
                </a:ext>
              </a:extLst>
            </p:cNvPr>
            <p:cNvSpPr/>
            <p:nvPr/>
          </p:nvSpPr>
          <p:spPr>
            <a:xfrm>
              <a:off x="4442226" y="2862263"/>
              <a:ext cx="364024" cy="661897"/>
            </a:xfrm>
            <a:prstGeom prst="upDownArrow">
              <a:avLst/>
            </a:prstGeom>
            <a:solidFill>
              <a:schemeClr val="bg1">
                <a:lumMod val="85000"/>
              </a:schemeClr>
            </a:solidFill>
            <a:ln w="6350" cmpd="sng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100" dirty="0">
                <a:latin typeface="Times New Roman"/>
                <a:cs typeface="Times New Roman"/>
              </a:endParaRPr>
            </a:p>
          </p:txBody>
        </p:sp>
        <p:sp>
          <p:nvSpPr>
            <p:cNvPr id="40" name="Rettangolo arrotondato 41">
              <a:extLst>
                <a:ext uri="{FF2B5EF4-FFF2-40B4-BE49-F238E27FC236}">
                  <a16:creationId xmlns:a16="http://schemas.microsoft.com/office/drawing/2014/main" id="{3E32AEFA-4071-4029-9B78-CDEAF5FCF792}"/>
                </a:ext>
              </a:extLst>
            </p:cNvPr>
            <p:cNvSpPr/>
            <p:nvPr/>
          </p:nvSpPr>
          <p:spPr>
            <a:xfrm>
              <a:off x="3760311" y="2142003"/>
              <a:ext cx="840769" cy="464456"/>
            </a:xfrm>
            <a:prstGeom prst="roundRect">
              <a:avLst/>
            </a:prstGeom>
            <a:ln w="6350" cmpd="sng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100" dirty="0">
                  <a:latin typeface="Times New Roman"/>
                  <a:cs typeface="Times New Roman"/>
                </a:rPr>
                <a:t>Proc. 2</a:t>
              </a:r>
            </a:p>
          </p:txBody>
        </p:sp>
        <p:sp>
          <p:nvSpPr>
            <p:cNvPr id="41" name="Rettangolo arrotondato 42">
              <a:extLst>
                <a:ext uri="{FF2B5EF4-FFF2-40B4-BE49-F238E27FC236}">
                  <a16:creationId xmlns:a16="http://schemas.microsoft.com/office/drawing/2014/main" id="{081093EE-3CC6-4649-985C-B916D2CC0A9B}"/>
                </a:ext>
              </a:extLst>
            </p:cNvPr>
            <p:cNvSpPr/>
            <p:nvPr/>
          </p:nvSpPr>
          <p:spPr>
            <a:xfrm>
              <a:off x="4688565" y="2142003"/>
              <a:ext cx="840769" cy="464456"/>
            </a:xfrm>
            <a:prstGeom prst="roundRect">
              <a:avLst/>
            </a:prstGeom>
            <a:ln w="6350" cmpd="sng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100">
                  <a:latin typeface="Times New Roman"/>
                  <a:cs typeface="Times New Roman"/>
                </a:rPr>
                <a:t>…</a:t>
              </a:r>
            </a:p>
          </p:txBody>
        </p:sp>
        <p:sp>
          <p:nvSpPr>
            <p:cNvPr id="42" name="Rettangolo arrotondato 43">
              <a:extLst>
                <a:ext uri="{FF2B5EF4-FFF2-40B4-BE49-F238E27FC236}">
                  <a16:creationId xmlns:a16="http://schemas.microsoft.com/office/drawing/2014/main" id="{0523119E-D05E-47FC-AB69-C06B5C6445E0}"/>
                </a:ext>
              </a:extLst>
            </p:cNvPr>
            <p:cNvSpPr/>
            <p:nvPr/>
          </p:nvSpPr>
          <p:spPr>
            <a:xfrm>
              <a:off x="5616820" y="2142003"/>
              <a:ext cx="882333" cy="464456"/>
            </a:xfrm>
            <a:prstGeom prst="roundRect">
              <a:avLst/>
            </a:prstGeom>
            <a:ln w="6350" cmpd="sng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100">
                  <a:latin typeface="Times New Roman"/>
                  <a:cs typeface="Times New Roman"/>
                </a:rPr>
                <a:t>Proc. m</a:t>
              </a:r>
            </a:p>
          </p:txBody>
        </p:sp>
        <p:sp>
          <p:nvSpPr>
            <p:cNvPr id="43" name="Freccia bidirezionale verticale 44">
              <a:extLst>
                <a:ext uri="{FF2B5EF4-FFF2-40B4-BE49-F238E27FC236}">
                  <a16:creationId xmlns:a16="http://schemas.microsoft.com/office/drawing/2014/main" id="{031CF397-FD44-4535-925F-9ED81D9876F3}"/>
                </a:ext>
              </a:extLst>
            </p:cNvPr>
            <p:cNvSpPr/>
            <p:nvPr/>
          </p:nvSpPr>
          <p:spPr>
            <a:xfrm rot="5400000">
              <a:off x="7028150" y="1750879"/>
              <a:ext cx="328097" cy="902523"/>
            </a:xfrm>
            <a:prstGeom prst="upDownArrow">
              <a:avLst/>
            </a:prstGeom>
            <a:solidFill>
              <a:srgbClr val="FF6600"/>
            </a:solidFill>
            <a:ln w="6350" cmpd="sng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100" dirty="0">
                <a:latin typeface="Times New Roman"/>
                <a:cs typeface="Times New Roman"/>
              </a:endParaRPr>
            </a:p>
          </p:txBody>
        </p:sp>
        <p:sp>
          <p:nvSpPr>
            <p:cNvPr id="44" name="Freccia bidirezionale verticale 47">
              <a:extLst>
                <a:ext uri="{FF2B5EF4-FFF2-40B4-BE49-F238E27FC236}">
                  <a16:creationId xmlns:a16="http://schemas.microsoft.com/office/drawing/2014/main" id="{C56A479F-7E3C-46CC-978A-8D379425B0BE}"/>
                </a:ext>
              </a:extLst>
            </p:cNvPr>
            <p:cNvSpPr/>
            <p:nvPr/>
          </p:nvSpPr>
          <p:spPr>
            <a:xfrm rot="10800000">
              <a:off x="8623832" y="1356517"/>
              <a:ext cx="328097" cy="466312"/>
            </a:xfrm>
            <a:prstGeom prst="upDownArrow">
              <a:avLst>
                <a:gd name="adj1" fmla="val 53691"/>
                <a:gd name="adj2" fmla="val 53691"/>
              </a:avLst>
            </a:prstGeom>
            <a:solidFill>
              <a:srgbClr val="FF6600"/>
            </a:solidFill>
            <a:ln w="6350" cmpd="sng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100" dirty="0">
                <a:latin typeface="Times New Roman"/>
                <a:cs typeface="Times New Roman"/>
              </a:endParaRPr>
            </a:p>
          </p:txBody>
        </p:sp>
        <p:sp>
          <p:nvSpPr>
            <p:cNvPr id="45" name="Freccia bidirezionale verticale 49">
              <a:extLst>
                <a:ext uri="{FF2B5EF4-FFF2-40B4-BE49-F238E27FC236}">
                  <a16:creationId xmlns:a16="http://schemas.microsoft.com/office/drawing/2014/main" id="{AE138E1B-FCA0-42F8-AD4B-A59F985212FF}"/>
                </a:ext>
              </a:extLst>
            </p:cNvPr>
            <p:cNvSpPr/>
            <p:nvPr/>
          </p:nvSpPr>
          <p:spPr>
            <a:xfrm>
              <a:off x="4442226" y="1361113"/>
              <a:ext cx="364024" cy="461717"/>
            </a:xfrm>
            <a:prstGeom prst="upDownArrow">
              <a:avLst/>
            </a:prstGeom>
            <a:solidFill>
              <a:schemeClr val="bg1">
                <a:lumMod val="85000"/>
              </a:schemeClr>
            </a:solidFill>
            <a:ln w="6350" cmpd="sng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100" dirty="0">
                <a:latin typeface="Times New Roman"/>
                <a:cs typeface="Times New Roman"/>
              </a:endParaRPr>
            </a:p>
          </p:txBody>
        </p:sp>
        <p:pic>
          <p:nvPicPr>
            <p:cNvPr id="46" name="Immagine 1">
              <a:extLst>
                <a:ext uri="{FF2B5EF4-FFF2-40B4-BE49-F238E27FC236}">
                  <a16:creationId xmlns:a16="http://schemas.microsoft.com/office/drawing/2014/main" id="{20E9C8A9-EDEB-4485-9C67-32619D92C8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602" t="21569" r="-1376" b="26369"/>
            <a:stretch/>
          </p:blipFill>
          <p:spPr>
            <a:xfrm>
              <a:off x="9129709" y="1122877"/>
              <a:ext cx="1107281" cy="3190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</p:pic>
        <p:pic>
          <p:nvPicPr>
            <p:cNvPr id="47" name="Immagine 2">
              <a:extLst>
                <a:ext uri="{FF2B5EF4-FFF2-40B4-BE49-F238E27FC236}">
                  <a16:creationId xmlns:a16="http://schemas.microsoft.com/office/drawing/2014/main" id="{9E62ABC6-19E4-4F4B-B2F7-A6A024189D4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29793" y="4623972"/>
              <a:ext cx="829958" cy="33198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</p:pic>
        <p:pic>
          <p:nvPicPr>
            <p:cNvPr id="48" name="Picture 2" descr="Some evolution from PHP 5.3 to PHP 7.3 | by Smaine Milianni | Medium">
              <a:extLst>
                <a:ext uri="{FF2B5EF4-FFF2-40B4-BE49-F238E27FC236}">
                  <a16:creationId xmlns:a16="http://schemas.microsoft.com/office/drawing/2014/main" id="{20501035-26C1-4A51-80D8-F11E040CD83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400" t="-7206" r="20690" b="-6557"/>
            <a:stretch/>
          </p:blipFill>
          <p:spPr bwMode="auto">
            <a:xfrm>
              <a:off x="9025412" y="5452794"/>
              <a:ext cx="357186" cy="35084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</p:pic>
        <p:pic>
          <p:nvPicPr>
            <p:cNvPr id="49" name="Picture 6" descr="https://upload.wikimedia.org/wikipedia/commons/thumb/9/99/Unofficial_JavaScript_logo_2.svg/800px-Unofficial_JavaScript_logo_2.svg.png">
              <a:extLst>
                <a:ext uri="{FF2B5EF4-FFF2-40B4-BE49-F238E27FC236}">
                  <a16:creationId xmlns:a16="http://schemas.microsoft.com/office/drawing/2014/main" id="{1CC03A31-4F63-4115-A703-980659AA856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32287" y="5455530"/>
              <a:ext cx="340383" cy="34038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</p:pic>
        <p:pic>
          <p:nvPicPr>
            <p:cNvPr id="50" name="Immagine 8">
              <a:extLst>
                <a:ext uri="{FF2B5EF4-FFF2-40B4-BE49-F238E27FC236}">
                  <a16:creationId xmlns:a16="http://schemas.microsoft.com/office/drawing/2014/main" id="{D198E333-0BF9-4D04-BD9A-23028F282F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5616" t="-12972" r="-5545" b="-7667"/>
            <a:stretch/>
          </p:blipFill>
          <p:spPr>
            <a:xfrm>
              <a:off x="7573771" y="4770130"/>
              <a:ext cx="466725" cy="4333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</p:pic>
        <p:pic>
          <p:nvPicPr>
            <p:cNvPr id="51" name="Immagine 9">
              <a:extLst>
                <a:ext uri="{FF2B5EF4-FFF2-40B4-BE49-F238E27FC236}">
                  <a16:creationId xmlns:a16="http://schemas.microsoft.com/office/drawing/2014/main" id="{49872888-B3B1-4664-A064-0C503CE26F1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44574" y="2679836"/>
              <a:ext cx="325121" cy="3251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</p:pic>
        <p:pic>
          <p:nvPicPr>
            <p:cNvPr id="52" name="Immagine 10">
              <a:extLst>
                <a:ext uri="{FF2B5EF4-FFF2-40B4-BE49-F238E27FC236}">
                  <a16:creationId xmlns:a16="http://schemas.microsoft.com/office/drawing/2014/main" id="{5E940677-4C0D-4BCB-A56A-95243532C76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44574" y="2222606"/>
              <a:ext cx="325121" cy="3251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</p:pic>
        <p:pic>
          <p:nvPicPr>
            <p:cNvPr id="53" name="Immagine 11">
              <a:extLst>
                <a:ext uri="{FF2B5EF4-FFF2-40B4-BE49-F238E27FC236}">
                  <a16:creationId xmlns:a16="http://schemas.microsoft.com/office/drawing/2014/main" id="{3E30EDFE-CFC9-432B-AD28-1BBF2AE98B5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44574" y="3152215"/>
              <a:ext cx="325121" cy="3251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</p:pic>
        <p:pic>
          <p:nvPicPr>
            <p:cNvPr id="54" name="Immagine 13">
              <a:extLst>
                <a:ext uri="{FF2B5EF4-FFF2-40B4-BE49-F238E27FC236}">
                  <a16:creationId xmlns:a16="http://schemas.microsoft.com/office/drawing/2014/main" id="{F32F3CFD-9740-4331-AFC3-7375FEA0AA6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27171" y="2294624"/>
              <a:ext cx="721875" cy="2136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</p:pic>
        <p:pic>
          <p:nvPicPr>
            <p:cNvPr id="55" name="Immagine 15">
              <a:extLst>
                <a:ext uri="{FF2B5EF4-FFF2-40B4-BE49-F238E27FC236}">
                  <a16:creationId xmlns:a16="http://schemas.microsoft.com/office/drawing/2014/main" id="{B35065D5-CD11-4D46-813D-E30654CF533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18698" y="2745698"/>
              <a:ext cx="721875" cy="2136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</p:pic>
        <p:pic>
          <p:nvPicPr>
            <p:cNvPr id="56" name="Immagine 16">
              <a:extLst>
                <a:ext uri="{FF2B5EF4-FFF2-40B4-BE49-F238E27FC236}">
                  <a16:creationId xmlns:a16="http://schemas.microsoft.com/office/drawing/2014/main" id="{92EF071F-0489-48B7-A0E5-F31F881E4C6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18698" y="3215882"/>
              <a:ext cx="721875" cy="2136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</p:pic>
        <p:pic>
          <p:nvPicPr>
            <p:cNvPr id="57" name="Immagine 17">
              <a:extLst>
                <a:ext uri="{FF2B5EF4-FFF2-40B4-BE49-F238E27FC236}">
                  <a16:creationId xmlns:a16="http://schemas.microsoft.com/office/drawing/2014/main" id="{3F9EAFDE-D469-4EC2-9107-F4DF02871F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5616" t="-12972" r="-5545" b="-7667"/>
            <a:stretch/>
          </p:blipFill>
          <p:spPr>
            <a:xfrm>
              <a:off x="6270215" y="2658251"/>
              <a:ext cx="466725" cy="4333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</p:pic>
        <p:pic>
          <p:nvPicPr>
            <p:cNvPr id="58" name="Immagine 18">
              <a:extLst>
                <a:ext uri="{FF2B5EF4-FFF2-40B4-BE49-F238E27FC236}">
                  <a16:creationId xmlns:a16="http://schemas.microsoft.com/office/drawing/2014/main" id="{7E07E8CA-58A1-4DAC-B1B1-E3EE0847A4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9146" b="20173"/>
            <a:stretch/>
          </p:blipFill>
          <p:spPr>
            <a:xfrm>
              <a:off x="5478570" y="2658251"/>
              <a:ext cx="721306" cy="43769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</p:pic>
        <p:pic>
          <p:nvPicPr>
            <p:cNvPr id="59" name="Immagine 19">
              <a:extLst>
                <a:ext uri="{FF2B5EF4-FFF2-40B4-BE49-F238E27FC236}">
                  <a16:creationId xmlns:a16="http://schemas.microsoft.com/office/drawing/2014/main" id="{35FAB5CA-816A-488C-8F85-7E4EDAE73B1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65534" y="4422149"/>
              <a:ext cx="967072" cy="45633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</p:pic>
        <p:pic>
          <p:nvPicPr>
            <p:cNvPr id="60" name="Picture 2" descr="Some evolution from PHP 5.3 to PHP 7.3 | by Smaine Milianni | Medium">
              <a:extLst>
                <a:ext uri="{FF2B5EF4-FFF2-40B4-BE49-F238E27FC236}">
                  <a16:creationId xmlns:a16="http://schemas.microsoft.com/office/drawing/2014/main" id="{6F1FED1E-88A8-474D-A046-74C03373395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400" t="-7206" r="20690" b="-6557"/>
            <a:stretch/>
          </p:blipFill>
          <p:spPr bwMode="auto">
            <a:xfrm>
              <a:off x="5043605" y="5455468"/>
              <a:ext cx="357186" cy="35084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</p:pic>
        <p:pic>
          <p:nvPicPr>
            <p:cNvPr id="61" name="Picture 6" descr="https://upload.wikimedia.org/wikipedia/commons/thumb/9/99/Unofficial_JavaScript_logo_2.svg/800px-Unofficial_JavaScript_logo_2.svg.png">
              <a:extLst>
                <a:ext uri="{FF2B5EF4-FFF2-40B4-BE49-F238E27FC236}">
                  <a16:creationId xmlns:a16="http://schemas.microsoft.com/office/drawing/2014/main" id="{097D0256-B454-440F-8503-72027FB398E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50480" y="5458204"/>
              <a:ext cx="340383" cy="34038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</p:pic>
        <p:pic>
          <p:nvPicPr>
            <p:cNvPr id="62" name="Immagine 58">
              <a:extLst>
                <a:ext uri="{FF2B5EF4-FFF2-40B4-BE49-F238E27FC236}">
                  <a16:creationId xmlns:a16="http://schemas.microsoft.com/office/drawing/2014/main" id="{BE7E2E51-79CD-447F-AA9D-B445C996C39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18698" y="3673755"/>
              <a:ext cx="721875" cy="2136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</p:pic>
        <p:pic>
          <p:nvPicPr>
            <p:cNvPr id="63" name="Immagine 5">
              <a:extLst>
                <a:ext uri="{FF2B5EF4-FFF2-40B4-BE49-F238E27FC236}">
                  <a16:creationId xmlns:a16="http://schemas.microsoft.com/office/drawing/2014/main" id="{20B92CB9-B5CF-461C-9E68-69F36F3B97A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96246" y="3638000"/>
              <a:ext cx="416665" cy="36638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21896139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>
            <a:extLst>
              <a:ext uri="{FF2B5EF4-FFF2-40B4-BE49-F238E27FC236}">
                <a16:creationId xmlns:a16="http://schemas.microsoft.com/office/drawing/2014/main" id="{C986A734-1421-41AB-A32C-35BF376CFD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33728" y="1209297"/>
            <a:ext cx="9144000" cy="2387600"/>
          </a:xfrm>
        </p:spPr>
        <p:txBody>
          <a:bodyPr/>
          <a:lstStyle/>
          <a:p>
            <a:r>
              <a:rPr lang="it-IT" dirty="0"/>
              <a:t>BIG DATA</a:t>
            </a:r>
            <a:endParaRPr lang="en-US" dirty="0"/>
          </a:p>
        </p:txBody>
      </p:sp>
      <p:sp>
        <p:nvSpPr>
          <p:cNvPr id="7" name="Sottotitolo 6">
            <a:extLst>
              <a:ext uri="{FF2B5EF4-FFF2-40B4-BE49-F238E27FC236}">
                <a16:creationId xmlns:a16="http://schemas.microsoft.com/office/drawing/2014/main" id="{7623A7D1-6BCC-4DC7-A8CE-B6EA9E4F5C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12590"/>
            <a:ext cx="9144000" cy="1655762"/>
          </a:xfrm>
        </p:spPr>
        <p:txBody>
          <a:bodyPr/>
          <a:lstStyle/>
          <a:p>
            <a:r>
              <a:rPr lang="en-US" dirty="0"/>
              <a:t>From PaaS to </a:t>
            </a:r>
            <a:r>
              <a:rPr lang="en-US" dirty="0" err="1"/>
              <a:t>FaaS</a:t>
            </a:r>
            <a:r>
              <a:rPr lang="en-US" dirty="0"/>
              <a:t> (serverless)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155CFC28-2E47-48BF-8D11-DCC3C8AE2396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492875"/>
            <a:ext cx="2838450" cy="365125"/>
          </a:xfrm>
        </p:spPr>
        <p:txBody>
          <a:bodyPr/>
          <a:lstStyle/>
          <a:p>
            <a:pPr algn="l"/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214C3A45-D521-4C44-8BED-C53EFC586A7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t>33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437868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CF7392-0942-4F6C-9A04-662B5EDFA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Content Placeholder 7" descr="Diagram&#10;&#10;Description automatically generated">
            <a:extLst>
              <a:ext uri="{FF2B5EF4-FFF2-40B4-BE49-F238E27FC236}">
                <a16:creationId xmlns:a16="http://schemas.microsoft.com/office/drawing/2014/main" id="{0A9CBFD9-2941-4456-9F1C-2356F3A302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984" y="1977469"/>
            <a:ext cx="9346031" cy="3796825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ED7E84-77F9-4317-A8AD-5D35DE2438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A09336-1BD6-406F-8D7C-A70FD7E4D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34</a:t>
            </a:fld>
            <a:endParaRPr lang="it-IT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2C235B-E9B7-4F1C-A970-1F3A518AC36A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84131DFE-2B61-4A26-8878-1ED78DF02F2A}"/>
              </a:ext>
            </a:extLst>
          </p:cNvPr>
          <p:cNvSpPr txBox="1"/>
          <p:nvPr/>
        </p:nvSpPr>
        <p:spPr>
          <a:xfrm>
            <a:off x="1867428" y="5765633"/>
            <a:ext cx="84571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  <a:hlinkClick r:id="rId3"/>
              </a:rPr>
              <a:t>https://xkcd.com/1084/</a:t>
            </a:r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939916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CF2B1DE-1C5B-4D87-AF18-F73C2D884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From PaaS to </a:t>
            </a:r>
            <a:r>
              <a:rPr lang="en-US" dirty="0" err="1"/>
              <a:t>FaaS</a:t>
            </a:r>
            <a:endParaRPr lang="en-US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090F62A-127E-41CC-84E0-BB41FE6540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0499"/>
            <a:ext cx="10515600" cy="4351338"/>
          </a:xfrm>
        </p:spPr>
        <p:txBody>
          <a:bodyPr/>
          <a:lstStyle/>
          <a:p>
            <a:r>
              <a:rPr lang="en-US" b="1" dirty="0"/>
              <a:t>Public</a:t>
            </a:r>
            <a:r>
              <a:rPr lang="en-US" dirty="0"/>
              <a:t>: accessible to anyone willing to pay (e.g., Microsoft, AWS, Google)</a:t>
            </a:r>
          </a:p>
          <a:p>
            <a:r>
              <a:rPr lang="en-US" b="1" dirty="0"/>
              <a:t>Private</a:t>
            </a:r>
            <a:r>
              <a:rPr lang="en-US" dirty="0"/>
              <a:t>: accessible by individuals within an institution</a:t>
            </a:r>
          </a:p>
          <a:p>
            <a:r>
              <a:rPr lang="en-US" b="1" dirty="0"/>
              <a:t>Hybrid</a:t>
            </a:r>
            <a:r>
              <a:rPr lang="en-US" dirty="0"/>
              <a:t>: a mix of the previous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49F89DB-6923-4E28-BCE4-7DFA16A2A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A0230BAD-1813-4EB9-ABE5-CEE9DD844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35</a:t>
            </a:fld>
            <a:endParaRPr lang="it-IT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61DE0450-9CB0-41F6-9D3E-6A10E2D399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6787" y="3701936"/>
            <a:ext cx="5598426" cy="2507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88635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CF2B1DE-1C5B-4D87-AF18-F73C2D884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PaaS to </a:t>
            </a:r>
            <a:r>
              <a:rPr lang="en-US" dirty="0" err="1"/>
              <a:t>FaaS</a:t>
            </a:r>
            <a:endParaRPr lang="en-US" dirty="0"/>
          </a:p>
        </p:txBody>
      </p:sp>
      <p:pic>
        <p:nvPicPr>
          <p:cNvPr id="7" name="Segnaposto contenuto 6">
            <a:extLst>
              <a:ext uri="{FF2B5EF4-FFF2-40B4-BE49-F238E27FC236}">
                <a16:creationId xmlns:a16="http://schemas.microsoft.com/office/drawing/2014/main" id="{A1CE2849-39B2-43F5-9108-788C74B0ACC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973" y="1825625"/>
            <a:ext cx="4330053" cy="4351338"/>
          </a:xfrm>
        </p:spPr>
      </p:pic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D2B4543-6BDF-4C21-B5EC-F668FDB86EC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Gartner Magic Quadrant</a:t>
            </a:r>
          </a:p>
          <a:p>
            <a:pPr lvl="1"/>
            <a:r>
              <a:rPr lang="en-US" dirty="0"/>
              <a:t>Understanding the technology providers to consider for an investment</a:t>
            </a:r>
          </a:p>
          <a:p>
            <a:pPr lvl="1"/>
            <a:r>
              <a:rPr lang="en-US" b="1" dirty="0"/>
              <a:t>Leaders</a:t>
            </a:r>
            <a:r>
              <a:rPr lang="en-US" dirty="0"/>
              <a:t> execute well and are well positioned for tomorrow</a:t>
            </a:r>
          </a:p>
          <a:p>
            <a:pPr lvl="1"/>
            <a:r>
              <a:rPr lang="en-US" b="1" dirty="0"/>
              <a:t>Visionaries</a:t>
            </a:r>
            <a:r>
              <a:rPr lang="en-US" dirty="0"/>
              <a:t> understand where the market is going but do not yet execute well</a:t>
            </a:r>
          </a:p>
          <a:p>
            <a:pPr lvl="1"/>
            <a:r>
              <a:rPr lang="en-US" b="1" dirty="0"/>
              <a:t>Niche Players</a:t>
            </a:r>
            <a:r>
              <a:rPr lang="en-US" dirty="0"/>
              <a:t> focus successfully on a small segment, or are unfocused and do not out-innovate or outperform others</a:t>
            </a:r>
          </a:p>
          <a:p>
            <a:pPr lvl="1"/>
            <a:r>
              <a:rPr lang="en-US" b="1" dirty="0"/>
              <a:t>Challengers</a:t>
            </a:r>
            <a:r>
              <a:rPr lang="en-US" dirty="0"/>
              <a:t> execute well but do not demonstrate an understanding of market direction</a:t>
            </a:r>
          </a:p>
          <a:p>
            <a:pPr lvl="1"/>
            <a:r>
              <a:rPr lang="en-US" dirty="0"/>
              <a:t>Focusing on leaders isn’t always the best</a:t>
            </a:r>
          </a:p>
          <a:p>
            <a:pPr lvl="2"/>
            <a:r>
              <a:rPr lang="en-US" dirty="0"/>
              <a:t>A niche player may support needs better than a market leader. It depends on how the provider aligns with business goals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49F89DB-6923-4E28-BCE4-7DFA16A2A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A0230BAD-1813-4EB9-ABE5-CEE9DD844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pPr/>
              <a:t>36</a:t>
            </a:fld>
            <a:endParaRPr lang="it-IT"/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540970A9-CF97-479A-83DD-4D3B887130A1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https://www.gartner.com/en/research/methodologies/magic-quadrants-research</a:t>
            </a:r>
            <a:r>
              <a:rPr lang="en-US" dirty="0"/>
              <a:t> </a:t>
            </a: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58901F6F-3DF9-4952-811D-42821ABD35C8}"/>
              </a:ext>
            </a:extLst>
          </p:cNvPr>
          <p:cNvSpPr/>
          <p:nvPr/>
        </p:nvSpPr>
        <p:spPr>
          <a:xfrm>
            <a:off x="4399722" y="2650435"/>
            <a:ext cx="841513" cy="523461"/>
          </a:xfrm>
          <a:prstGeom prst="rect">
            <a:avLst/>
          </a:prstGeom>
          <a:solidFill>
            <a:srgbClr val="FFC000">
              <a:alpha val="50196"/>
            </a:srgbClr>
          </a:solidFill>
          <a:ln w="28575">
            <a:solidFill>
              <a:srgbClr val="000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1087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CF2B1DE-1C5B-4D87-AF18-F73C2D884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PaaS to </a:t>
            </a:r>
            <a:r>
              <a:rPr lang="en-US" dirty="0" err="1"/>
              <a:t>FaaS</a:t>
            </a:r>
            <a:endParaRPr lang="en-US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090F62A-127E-41CC-84E0-BB41FE65405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Cloud services are hosted in multiple locations worldwide</a:t>
            </a:r>
          </a:p>
          <a:p>
            <a:pPr lvl="1"/>
            <a:r>
              <a:rPr lang="en-US" dirty="0"/>
              <a:t>Locations are composed of </a:t>
            </a:r>
            <a:r>
              <a:rPr lang="en-US" b="1" dirty="0"/>
              <a:t>regions</a:t>
            </a:r>
            <a:r>
              <a:rPr lang="en-US" dirty="0"/>
              <a:t> and </a:t>
            </a:r>
            <a:r>
              <a:rPr lang="en-US" b="1" dirty="0"/>
              <a:t>availability zones</a:t>
            </a:r>
            <a:endParaRPr lang="en-US" dirty="0"/>
          </a:p>
          <a:p>
            <a:r>
              <a:rPr lang="en-US" dirty="0"/>
              <a:t>Region (e.g., us-east-1)</a:t>
            </a:r>
          </a:p>
          <a:p>
            <a:pPr lvl="1"/>
            <a:r>
              <a:rPr lang="en-US" dirty="0"/>
              <a:t>Is an independent geographical area</a:t>
            </a:r>
          </a:p>
          <a:p>
            <a:pPr lvl="1"/>
            <a:r>
              <a:rPr lang="en-US" dirty="0"/>
              <a:t>Has availability zones</a:t>
            </a:r>
          </a:p>
          <a:p>
            <a:r>
              <a:rPr lang="en-US" dirty="0"/>
              <a:t>Availability zones in a region</a:t>
            </a:r>
          </a:p>
          <a:p>
            <a:pPr lvl="1"/>
            <a:r>
              <a:rPr lang="en-US" dirty="0"/>
              <a:t>Are connected through low-latency links</a:t>
            </a:r>
          </a:p>
          <a:p>
            <a:pPr lvl="1"/>
            <a:r>
              <a:rPr lang="en-US" dirty="0"/>
              <a:t>Resources are usually replicated across zones but not regions</a:t>
            </a:r>
          </a:p>
        </p:txBody>
      </p:sp>
      <p:pic>
        <p:nvPicPr>
          <p:cNvPr id="9" name="Content Placeholder 8" descr="Shape&#10;&#10;Description automatically generated">
            <a:extLst>
              <a:ext uri="{FF2B5EF4-FFF2-40B4-BE49-F238E27FC236}">
                <a16:creationId xmlns:a16="http://schemas.microsoft.com/office/drawing/2014/main" id="{B4DC7489-C492-40A3-9C65-2F5D509A2B2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2237" y="2853531"/>
            <a:ext cx="4581525" cy="2295525"/>
          </a:xfrm>
        </p:spPr>
      </p:pic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49F89DB-6923-4E28-BCE4-7DFA16A2A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A0230BAD-1813-4EB9-ABE5-CEE9DD844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pPr/>
              <a:t>37</a:t>
            </a:fld>
            <a:endParaRPr lang="it-IT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CCB35DB-F3E7-4F2E-A990-E7D6824389EF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https://docs.aws.amazon.com/AWSEC2/latest/UserGuide/using-regions-availability-zones.html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4433984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CF2B1DE-1C5B-4D87-AF18-F73C2D884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From PaaS to </a:t>
            </a:r>
            <a:r>
              <a:rPr lang="en-US" dirty="0" err="1"/>
              <a:t>FaaS</a:t>
            </a:r>
            <a:endParaRPr lang="en-US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49F89DB-6923-4E28-BCE4-7DFA16A2A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A0230BAD-1813-4EB9-ABE5-CEE9DD844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38</a:t>
            </a:fld>
            <a:endParaRPr lang="it-IT"/>
          </a:p>
        </p:txBody>
      </p:sp>
      <p:pic>
        <p:nvPicPr>
          <p:cNvPr id="9" name="Segnaposto contenuto 8">
            <a:extLst>
              <a:ext uri="{FF2B5EF4-FFF2-40B4-BE49-F238E27FC236}">
                <a16:creationId xmlns:a16="http://schemas.microsoft.com/office/drawing/2014/main" id="{CC40EE8B-3844-4773-97C8-6EF92DA7F8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2012" y="1718469"/>
            <a:ext cx="10467975" cy="4314825"/>
          </a:xfrm>
        </p:spPr>
      </p:pic>
    </p:spTree>
    <p:extLst>
      <p:ext uri="{BB962C8B-B14F-4D97-AF65-F5344CB8AC3E}">
        <p14:creationId xmlns:p14="http://schemas.microsoft.com/office/powerpoint/2010/main" val="24217866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CF2B1DE-1C5B-4D87-AF18-F73C2D884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From PaaS to </a:t>
            </a:r>
            <a:r>
              <a:rPr lang="en-US" dirty="0" err="1"/>
              <a:t>FaaS</a:t>
            </a:r>
            <a:endParaRPr lang="en-US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090F62A-127E-41CC-84E0-BB41FE6540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0499"/>
            <a:ext cx="10515600" cy="4351338"/>
          </a:xfrm>
        </p:spPr>
        <p:txBody>
          <a:bodyPr/>
          <a:lstStyle/>
          <a:p>
            <a:r>
              <a:rPr lang="en-US" dirty="0"/>
              <a:t>Understanding architectures is paramount to successful software systems</a:t>
            </a:r>
          </a:p>
          <a:p>
            <a:pPr lvl="1"/>
            <a:r>
              <a:rPr lang="en-US" dirty="0"/>
              <a:t>Good architectures help to scale</a:t>
            </a:r>
          </a:p>
          <a:p>
            <a:pPr lvl="1"/>
            <a:r>
              <a:rPr lang="en-US" dirty="0"/>
              <a:t>Poor architectures cause issues that necessitate a costly rewrite</a:t>
            </a:r>
          </a:p>
          <a:p>
            <a:r>
              <a:rPr lang="en-US" b="1" dirty="0"/>
              <a:t>On-premises</a:t>
            </a:r>
          </a:p>
          <a:p>
            <a:pPr lvl="1"/>
            <a:r>
              <a:rPr lang="en-US" dirty="0"/>
              <a:t>Provisioning, managing, and patching servers is time-consuming</a:t>
            </a:r>
          </a:p>
          <a:p>
            <a:pPr lvl="1"/>
            <a:r>
              <a:rPr lang="en-US" dirty="0"/>
              <a:t>Require dedicated operations people</a:t>
            </a:r>
          </a:p>
          <a:p>
            <a:pPr lvl="1"/>
            <a:r>
              <a:rPr lang="en-US" dirty="0"/>
              <a:t>A non-trivial environment is hard to set up and operate effectively</a:t>
            </a:r>
          </a:p>
          <a:p>
            <a:pPr lvl="1"/>
            <a:r>
              <a:rPr lang="en-US" dirty="0"/>
              <a:t>Infrastructure and hardware are often a distraction from strategic tasks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49F89DB-6923-4E28-BCE4-7DFA16A2A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A0230BAD-1813-4EB9-ABE5-CEE9DD844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39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666185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8">
            <a:extLst>
              <a:ext uri="{FF2B5EF4-FFF2-40B4-BE49-F238E27FC236}">
                <a16:creationId xmlns:a16="http://schemas.microsoft.com/office/drawing/2014/main" id="{3D11E95C-A1DB-4DCD-A29C-4642D13EB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dirty="0"/>
              <a:t>Roadmap</a:t>
            </a:r>
            <a:endParaRPr lang="en-US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66381A5-A7FA-407D-9F38-E4B218D632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0499"/>
            <a:ext cx="10515600" cy="4351338"/>
          </a:xfrm>
        </p:spPr>
        <p:txBody>
          <a:bodyPr/>
          <a:lstStyle/>
          <a:p>
            <a:r>
              <a:rPr lang="en-US" dirty="0"/>
              <a:t>Introduction to cloud and cloud service providers</a:t>
            </a:r>
          </a:p>
          <a:p>
            <a:r>
              <a:rPr lang="en-US" dirty="0"/>
              <a:t>Cloud services (in AWS)</a:t>
            </a:r>
          </a:p>
          <a:p>
            <a:r>
              <a:rPr lang="en-US" dirty="0"/>
              <a:t>Hands-on cloud services</a:t>
            </a:r>
          </a:p>
          <a:p>
            <a:pPr lvl="1"/>
            <a:r>
              <a:rPr lang="en-US" dirty="0"/>
              <a:t>Orchestrating (small) data pipelines</a:t>
            </a:r>
          </a:p>
          <a:p>
            <a:pPr lvl="1"/>
            <a:r>
              <a:rPr lang="en-US" dirty="0"/>
              <a:t>Migrating a cluster to the cloud</a:t>
            </a:r>
          </a:p>
          <a:p>
            <a:pPr lvl="1"/>
            <a:r>
              <a:rPr lang="en-US" dirty="0"/>
              <a:t>Migration pricing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D0B7C515-0BDF-427B-8A26-65329BCB02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BE99E88E-BBE8-4CE2-B9DC-B5937092B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4</a:t>
            </a:fld>
            <a:endParaRPr lang="it-IT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8B79DDB-F214-458D-BF72-C60E1F3D597D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91334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CF2B1DE-1C5B-4D87-AF18-F73C2D884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From PaaS to </a:t>
            </a:r>
            <a:r>
              <a:rPr lang="en-US" dirty="0" err="1"/>
              <a:t>FaaS</a:t>
            </a:r>
            <a:endParaRPr lang="en-US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090F62A-127E-41CC-84E0-BB41FE6540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0499"/>
            <a:ext cx="10515600" cy="4351338"/>
          </a:xfrm>
        </p:spPr>
        <p:txBody>
          <a:bodyPr/>
          <a:lstStyle/>
          <a:p>
            <a:r>
              <a:rPr lang="en-US" b="1" dirty="0"/>
              <a:t>Infrastructure as a service (IaaS)</a:t>
            </a:r>
          </a:p>
          <a:p>
            <a:pPr lvl="1"/>
            <a:r>
              <a:rPr lang="en-US" dirty="0"/>
              <a:t>A computing infrastructure provisioned and managed over the internet (e.g., AWS EC2)</a:t>
            </a:r>
          </a:p>
          <a:p>
            <a:pPr lvl="1"/>
            <a:r>
              <a:rPr lang="en-US" dirty="0"/>
              <a:t>Avoid expense/complexity of buying/managing physical servers/data-centers</a:t>
            </a:r>
          </a:p>
          <a:p>
            <a:pPr lvl="1"/>
            <a:r>
              <a:rPr lang="en-US" dirty="0"/>
              <a:t>IaaS overcomes issues on-premises</a:t>
            </a:r>
          </a:p>
          <a:p>
            <a:pPr lvl="1"/>
            <a:r>
              <a:rPr lang="en-US" dirty="0"/>
              <a:t>Possibly requires to manage many environments</a:t>
            </a:r>
          </a:p>
          <a:p>
            <a:r>
              <a:rPr lang="en-US" b="1" dirty="0"/>
              <a:t>Platform as a Service (PaaS)</a:t>
            </a:r>
          </a:p>
          <a:p>
            <a:pPr lvl="1"/>
            <a:r>
              <a:rPr lang="en-US" dirty="0"/>
              <a:t>A development and deployment environment in the cloud (e.g., AWS Elastic Beanstalk)</a:t>
            </a:r>
          </a:p>
          <a:p>
            <a:pPr lvl="1"/>
            <a:r>
              <a:rPr lang="en-US" dirty="0"/>
              <a:t>Support complete application life-cycle: building, testing, deploying, etc.</a:t>
            </a:r>
          </a:p>
          <a:p>
            <a:pPr lvl="1"/>
            <a:r>
              <a:rPr lang="en-US" dirty="0"/>
              <a:t>Avoid expense/complexity of managing licenses and application infrastructure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49F89DB-6923-4E28-BCE4-7DFA16A2A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A0230BAD-1813-4EB9-ABE5-CEE9DD844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40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5487299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CF2B1DE-1C5B-4D87-AF18-F73C2D884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From PaaS to </a:t>
            </a:r>
            <a:r>
              <a:rPr lang="en-US" dirty="0" err="1"/>
              <a:t>FaaS</a:t>
            </a:r>
            <a:endParaRPr lang="en-US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090F62A-127E-41CC-84E0-BB41FE6540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0499"/>
            <a:ext cx="10515600" cy="4351338"/>
          </a:xfrm>
        </p:spPr>
        <p:txBody>
          <a:bodyPr/>
          <a:lstStyle/>
          <a:p>
            <a:r>
              <a:rPr lang="en-US" b="1" dirty="0"/>
              <a:t>PaaS</a:t>
            </a:r>
            <a:r>
              <a:rPr lang="en-US" dirty="0"/>
              <a:t> and </a:t>
            </a:r>
            <a:r>
              <a:rPr lang="en-US" b="1" dirty="0"/>
              <a:t>containers</a:t>
            </a:r>
            <a:r>
              <a:rPr lang="en-US" dirty="0"/>
              <a:t> are potential solutions to inconsistent infrastructures</a:t>
            </a:r>
          </a:p>
          <a:p>
            <a:pPr lvl="1"/>
            <a:endParaRPr lang="en-US" dirty="0"/>
          </a:p>
          <a:p>
            <a:r>
              <a:rPr lang="en-US" dirty="0"/>
              <a:t>PaaS provides a platform for users to run their software</a:t>
            </a:r>
          </a:p>
          <a:p>
            <a:pPr lvl="1"/>
            <a:r>
              <a:rPr lang="en-US" dirty="0"/>
              <a:t>Developers write software targeting features/capabilities of the platform</a:t>
            </a:r>
          </a:p>
          <a:p>
            <a:r>
              <a:rPr lang="en-US" dirty="0"/>
              <a:t>Containerization isolates an application with its own environment</a:t>
            </a:r>
          </a:p>
          <a:p>
            <a:pPr lvl="1"/>
            <a:r>
              <a:rPr lang="en-US" dirty="0"/>
              <a:t>Lightweight alternative to full virtualization</a:t>
            </a:r>
          </a:p>
          <a:p>
            <a:pPr lvl="1"/>
            <a:r>
              <a:rPr lang="en-US" dirty="0"/>
              <a:t>Containers are isolated but need to be deployed to (public/private) server</a:t>
            </a:r>
          </a:p>
          <a:p>
            <a:pPr lvl="1"/>
            <a:r>
              <a:rPr lang="en-US" dirty="0"/>
              <a:t>Excellent solution when dependencies are in play</a:t>
            </a:r>
          </a:p>
          <a:p>
            <a:pPr lvl="1"/>
            <a:r>
              <a:rPr lang="en-US" dirty="0"/>
              <a:t>Housekeeping challenges and complexities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49F89DB-6923-4E28-BCE4-7DFA16A2A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A0230BAD-1813-4EB9-ABE5-CEE9DD844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41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8425327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olo 21">
            <a:extLst>
              <a:ext uri="{FF2B5EF4-FFF2-40B4-BE49-F238E27FC236}">
                <a16:creationId xmlns:a16="http://schemas.microsoft.com/office/drawing/2014/main" id="{AA376579-D01D-4286-8CE8-6DCDC4AA8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PaaS to </a:t>
            </a:r>
            <a:r>
              <a:rPr lang="en-US" dirty="0" err="1"/>
              <a:t>FaaS</a:t>
            </a:r>
            <a:endParaRPr lang="en-US" dirty="0"/>
          </a:p>
        </p:txBody>
      </p:sp>
      <p:sp>
        <p:nvSpPr>
          <p:cNvPr id="7" name="Segnaposto contenuto 6">
            <a:extLst>
              <a:ext uri="{FF2B5EF4-FFF2-40B4-BE49-F238E27FC236}">
                <a16:creationId xmlns:a16="http://schemas.microsoft.com/office/drawing/2014/main" id="{8752A04A-2A81-4384-A5E8-3FA0E7C688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en-US" dirty="0"/>
              <a:t>Containers and virtual machines are packaged computing environments </a:t>
            </a:r>
          </a:p>
          <a:p>
            <a:endParaRPr lang="en-US" dirty="0"/>
          </a:p>
          <a:p>
            <a:r>
              <a:rPr lang="en-US" dirty="0"/>
              <a:t>Containers </a:t>
            </a:r>
          </a:p>
          <a:p>
            <a:pPr lvl="1"/>
            <a:r>
              <a:rPr lang="en-US" dirty="0"/>
              <a:t>On top of physical server and its host OS</a:t>
            </a:r>
          </a:p>
          <a:p>
            <a:pPr lvl="1"/>
            <a:r>
              <a:rPr lang="en-US" dirty="0"/>
              <a:t>Share the host OS kernel</a:t>
            </a:r>
          </a:p>
          <a:p>
            <a:pPr lvl="1"/>
            <a:r>
              <a:rPr lang="en-US" dirty="0"/>
              <a:t>Shared components are read-only</a:t>
            </a:r>
          </a:p>
          <a:p>
            <a:pPr lvl="1"/>
            <a:r>
              <a:rPr lang="en-US" dirty="0"/>
              <a:t>Containers are “light” and take just seconds to start</a:t>
            </a:r>
          </a:p>
          <a:p>
            <a:r>
              <a:rPr lang="en-US" dirty="0"/>
              <a:t>Virtual machines</a:t>
            </a:r>
          </a:p>
          <a:p>
            <a:pPr lvl="1"/>
            <a:r>
              <a:rPr lang="en-US" dirty="0"/>
              <a:t>Emulate a hardware/software system</a:t>
            </a:r>
          </a:p>
          <a:p>
            <a:pPr lvl="1"/>
            <a:r>
              <a:rPr lang="en-US" dirty="0"/>
              <a:t>On top of a hypervisor (VM monitor)</a:t>
            </a:r>
          </a:p>
        </p:txBody>
      </p:sp>
      <p:pic>
        <p:nvPicPr>
          <p:cNvPr id="10" name="Segnaposto contenuto 9">
            <a:extLst>
              <a:ext uri="{FF2B5EF4-FFF2-40B4-BE49-F238E27FC236}">
                <a16:creationId xmlns:a16="http://schemas.microsoft.com/office/drawing/2014/main" id="{1B45875B-A9D5-4A91-8FDA-97D688599D4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689701"/>
            <a:ext cx="5181600" cy="2623185"/>
          </a:xfrm>
        </p:spPr>
      </p:pic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E59FADBA-6D96-47C7-83C5-C72683DFAF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13976023-4B37-47B0-BE8F-6D672D781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42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5218708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CF2B1DE-1C5B-4D87-AF18-F73C2D884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From PaaS to </a:t>
            </a:r>
            <a:r>
              <a:rPr lang="en-US" dirty="0" err="1"/>
              <a:t>FaaS</a:t>
            </a:r>
            <a:endParaRPr lang="en-US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090F62A-127E-41CC-84E0-BB41FE6540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0499"/>
            <a:ext cx="10515600" cy="4351338"/>
          </a:xfrm>
        </p:spPr>
        <p:txBody>
          <a:bodyPr/>
          <a:lstStyle/>
          <a:p>
            <a:r>
              <a:rPr lang="en-US" b="1" dirty="0"/>
              <a:t>Function as a Service (</a:t>
            </a:r>
            <a:r>
              <a:rPr lang="en-US" b="1" dirty="0" err="1"/>
              <a:t>FaaS</a:t>
            </a:r>
            <a:r>
              <a:rPr lang="en-US" b="1" dirty="0"/>
              <a:t>)</a:t>
            </a:r>
          </a:p>
          <a:p>
            <a:pPr lvl="1"/>
            <a:r>
              <a:rPr lang="en-US" dirty="0"/>
              <a:t>A coding environment, cloud provider provisions platform to run the code (e.g., AWS Lambda)</a:t>
            </a:r>
          </a:p>
          <a:p>
            <a:pPr lvl="1"/>
            <a:r>
              <a:rPr lang="en-US" dirty="0"/>
              <a:t>Infrastructure provisioning and management are invisible to the developer</a:t>
            </a:r>
          </a:p>
          <a:p>
            <a:pPr indent="-285750"/>
            <a:r>
              <a:rPr lang="en-US" b="1" dirty="0"/>
              <a:t>Software as a service (SaaS)</a:t>
            </a:r>
          </a:p>
          <a:p>
            <a:pPr lvl="1"/>
            <a:r>
              <a:rPr lang="en-US" dirty="0"/>
              <a:t>An application environment</a:t>
            </a:r>
          </a:p>
          <a:p>
            <a:pPr lvl="1"/>
            <a:r>
              <a:rPr lang="en-US" dirty="0"/>
              <a:t>Access cloud-based apps over the Internet (e.g., email, Microsoft Office 365)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49F89DB-6923-4E28-BCE4-7DFA16A2A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A0230BAD-1813-4EB9-ABE5-CEE9DD844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43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9748305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CF2B1DE-1C5B-4D87-AF18-F73C2D884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From PaaS to </a:t>
            </a:r>
            <a:r>
              <a:rPr lang="en-US" dirty="0" err="1"/>
              <a:t>FaaS</a:t>
            </a:r>
            <a:endParaRPr lang="en-US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090F62A-127E-41CC-84E0-BB41FE6540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0499"/>
            <a:ext cx="10515600" cy="4351338"/>
          </a:xfrm>
        </p:spPr>
        <p:txBody>
          <a:bodyPr/>
          <a:lstStyle/>
          <a:p>
            <a:r>
              <a:rPr lang="en-US" dirty="0"/>
              <a:t>Serverless</a:t>
            </a:r>
          </a:p>
          <a:p>
            <a:pPr lvl="1"/>
            <a:r>
              <a:rPr lang="en-US" dirty="0"/>
              <a:t>A software architecture that does not rely on direct access to a server</a:t>
            </a:r>
          </a:p>
          <a:p>
            <a:pPr lvl="1"/>
            <a:r>
              <a:rPr lang="en-US" dirty="0"/>
              <a:t>Embodies principles from microservices</a:t>
            </a:r>
          </a:p>
          <a:p>
            <a:pPr lvl="2"/>
            <a:r>
              <a:rPr lang="en-US" dirty="0"/>
              <a:t>Small, standalone, fully independent services built for a specific purpose</a:t>
            </a:r>
          </a:p>
          <a:p>
            <a:pPr lvl="2"/>
            <a:r>
              <a:rPr lang="en-US" dirty="0"/>
              <a:t>Cloud provider is responsible for integration </a:t>
            </a:r>
          </a:p>
          <a:p>
            <a:r>
              <a:rPr lang="en-US" dirty="0"/>
              <a:t>Principles of </a:t>
            </a:r>
            <a:r>
              <a:rPr lang="en-US" dirty="0" err="1"/>
              <a:t>FaaS</a:t>
            </a:r>
            <a:r>
              <a:rPr lang="en-US" dirty="0"/>
              <a:t> architectures</a:t>
            </a:r>
          </a:p>
          <a:p>
            <a:pPr lvl="1"/>
            <a:r>
              <a:rPr lang="en-US" dirty="0" err="1"/>
              <a:t>FaaS</a:t>
            </a:r>
            <a:r>
              <a:rPr lang="en-US" dirty="0"/>
              <a:t> is based on a serverless approach </a:t>
            </a:r>
          </a:p>
          <a:p>
            <a:pPr lvl="2"/>
            <a:r>
              <a:rPr lang="en-US" dirty="0"/>
              <a:t>Use a compute service to execute code on demand (no servers/containers)</a:t>
            </a:r>
          </a:p>
          <a:p>
            <a:pPr lvl="1"/>
            <a:r>
              <a:rPr lang="en-US" dirty="0"/>
              <a:t>Every function could be considered as a standalone service</a:t>
            </a:r>
          </a:p>
          <a:p>
            <a:pPr lvl="1"/>
            <a:r>
              <a:rPr lang="en-US" dirty="0"/>
              <a:t>Write single-purpose stateless functions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49F89DB-6923-4E28-BCE4-7DFA16A2A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A0230BAD-1813-4EB9-ABE5-CEE9DD844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44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5293109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CF2B1DE-1C5B-4D87-AF18-F73C2D884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From PaaS to </a:t>
            </a:r>
            <a:r>
              <a:rPr lang="en-US" dirty="0" err="1"/>
              <a:t>FaaS</a:t>
            </a:r>
            <a:endParaRPr lang="en-US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090F62A-127E-41CC-84E0-BB41FE6540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0499"/>
            <a:ext cx="10515600" cy="4351338"/>
          </a:xfrm>
        </p:spPr>
        <p:txBody>
          <a:bodyPr/>
          <a:lstStyle/>
          <a:p>
            <a:r>
              <a:rPr lang="en-US" dirty="0"/>
              <a:t>Functions react to events</a:t>
            </a:r>
          </a:p>
          <a:p>
            <a:pPr lvl="1"/>
            <a:r>
              <a:rPr lang="en-US" dirty="0"/>
              <a:t>Design push-based, event-driven pipelines</a:t>
            </a:r>
          </a:p>
          <a:p>
            <a:pPr lvl="1"/>
            <a:r>
              <a:rPr lang="en-US" dirty="0"/>
              <a:t>Create thicker, more powerful front ends</a:t>
            </a:r>
          </a:p>
          <a:p>
            <a:pPr lvl="1"/>
            <a:r>
              <a:rPr lang="en-US" dirty="0"/>
              <a:t>Embrace third-party services (e.g., security)</a:t>
            </a:r>
          </a:p>
          <a:p>
            <a:r>
              <a:rPr lang="en-US" dirty="0" err="1"/>
              <a:t>FaaS</a:t>
            </a:r>
            <a:r>
              <a:rPr lang="en-US" dirty="0"/>
              <a:t> is not a silver bullet</a:t>
            </a:r>
          </a:p>
          <a:p>
            <a:pPr lvl="1"/>
            <a:r>
              <a:rPr lang="en-US" dirty="0"/>
              <a:t>Not appropriate for latency-sensitive applications</a:t>
            </a:r>
          </a:p>
          <a:p>
            <a:pPr lvl="1"/>
            <a:r>
              <a:rPr lang="en-US" dirty="0"/>
              <a:t>Strict specific service-level agreements</a:t>
            </a:r>
          </a:p>
          <a:p>
            <a:pPr lvl="1"/>
            <a:r>
              <a:rPr lang="en-US" dirty="0"/>
              <a:t>Migration costs</a:t>
            </a:r>
          </a:p>
          <a:p>
            <a:pPr lvl="1"/>
            <a:r>
              <a:rPr lang="en-US" dirty="0"/>
              <a:t>Vendor lock-in can be an issue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49F89DB-6923-4E28-BCE4-7DFA16A2A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A0230BAD-1813-4EB9-ABE5-CEE9DD844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45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971147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B598AC-0B71-42BD-8924-12DF5C7E65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dirty="0"/>
              <a:t>Set up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4DF298-8BC8-4EA4-84B5-3952A64E79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0499"/>
            <a:ext cx="10515600" cy="4351338"/>
          </a:xfrm>
        </p:spPr>
        <p:txBody>
          <a:bodyPr/>
          <a:lstStyle/>
          <a:p>
            <a:r>
              <a:rPr lang="en-US" dirty="0"/>
              <a:t>You (will) have an AWS Educate account</a:t>
            </a:r>
          </a:p>
          <a:p>
            <a:pPr lvl="1"/>
            <a:r>
              <a:rPr lang="en-US" dirty="0"/>
              <a:t>A coupon of 150$ to test AWS cloud services</a:t>
            </a:r>
          </a:p>
          <a:p>
            <a:r>
              <a:rPr lang="en-US" dirty="0"/>
              <a:t>The content of these slides refers to this repo</a:t>
            </a:r>
          </a:p>
          <a:p>
            <a:pPr lvl="1"/>
            <a:r>
              <a:rPr lang="en-US" dirty="0">
                <a:hlinkClick r:id="rId2"/>
              </a:rPr>
              <a:t>https://github.com/w4bo/bigdata-aws/</a:t>
            </a:r>
            <a:endParaRPr lang="en-US" dirty="0"/>
          </a:p>
          <a:p>
            <a:pPr lvl="1"/>
            <a:r>
              <a:rPr lang="en-US" dirty="0"/>
              <a:t>Options</a:t>
            </a:r>
          </a:p>
          <a:p>
            <a:pPr lvl="2"/>
            <a:r>
              <a:rPr lang="en-US" dirty="0"/>
              <a:t>Work on your pc: check the `README.md` to install the necessary software tools</a:t>
            </a:r>
          </a:p>
          <a:p>
            <a:pPr lvl="3"/>
            <a:r>
              <a:rPr lang="en-US" dirty="0"/>
              <a:t>Mainly: git, IntelliJ IDEA (Community Edition), docker, AWS CLI, AWS SAM CLI</a:t>
            </a:r>
          </a:p>
          <a:p>
            <a:pPr lvl="2"/>
            <a:r>
              <a:rPr lang="en-US" dirty="0"/>
              <a:t>Download a pre-configured (VMware) VM with the installed software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44185A-AAB2-48A2-87D5-A7F90625A6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28F9BB-5922-402D-8EB7-39496C629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5</a:t>
            </a:fld>
            <a:endParaRPr lang="it-IT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117AA320-F200-40FE-B2BC-8D2D76A01187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https://aws.amazon.com/education/awseducate/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03490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B598AC-0B71-42BD-8924-12DF5C7E65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dirty="0"/>
              <a:t>Set up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4DF298-8BC8-4EA4-84B5-3952A64E79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0499"/>
            <a:ext cx="10515600" cy="4351338"/>
          </a:xfrm>
        </p:spPr>
        <p:txBody>
          <a:bodyPr/>
          <a:lstStyle/>
          <a:p>
            <a:r>
              <a:rPr lang="en-US" dirty="0"/>
              <a:t>Download a pre-configured (VMware) VM with the installed software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Connect to a PC-lab using Guacamole (click here </a:t>
            </a:r>
            <a:r>
              <a:rPr lang="en-US" dirty="0">
                <a:hlinkClick r:id="rId2"/>
              </a:rPr>
              <a:t>https://csi-rlab.campusfc.unibo.it/</a:t>
            </a:r>
            <a:r>
              <a:rPr lang="en-US" dirty="0"/>
              <a:t>)</a:t>
            </a:r>
          </a:p>
          <a:p>
            <a:pPr marL="1257300" lvl="2" indent="-342900">
              <a:buFont typeface="+mj-lt"/>
              <a:buAutoNum type="alphaLcParenR"/>
            </a:pPr>
            <a:r>
              <a:rPr lang="en-US" dirty="0"/>
              <a:t>Enter your credentials</a:t>
            </a:r>
          </a:p>
          <a:p>
            <a:pPr marL="1257300" lvl="2" indent="-342900">
              <a:buFont typeface="+mj-lt"/>
              <a:buAutoNum type="alphaLcParenR"/>
            </a:pPr>
            <a:r>
              <a:rPr lang="en-US" dirty="0"/>
              <a:t>Choose `</a:t>
            </a:r>
            <a:r>
              <a:rPr lang="en-US" dirty="0" err="1"/>
              <a:t>LabCEZ</a:t>
            </a:r>
            <a:r>
              <a:rPr lang="en-US" dirty="0"/>
              <a:t>`</a:t>
            </a:r>
          </a:p>
          <a:p>
            <a:pPr marL="1257300" lvl="2" indent="-342900">
              <a:buFont typeface="+mj-lt"/>
              <a:buAutoNum type="alphaLcParenR"/>
            </a:pPr>
            <a:r>
              <a:rPr lang="en-US" dirty="0"/>
              <a:t>Click on the proper lab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Once logged in, download the VM from </a:t>
            </a:r>
            <a:r>
              <a:rPr lang="en-US" dirty="0">
                <a:hlinkClick r:id="rId3"/>
              </a:rPr>
              <a:t>http://big.csr.unibo.it/downloads/ubuntu-64-bit.zip</a:t>
            </a:r>
            <a:endParaRPr lang="en-US" dirty="0"/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Unzip the content and launch `VMware Workstation Pro` (from the desktop)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`File` &gt; `Open...` &gt; `path/to/the/unzipped/</a:t>
            </a:r>
            <a:r>
              <a:rPr lang="en-US" dirty="0" err="1"/>
              <a:t>vm</a:t>
            </a:r>
            <a:r>
              <a:rPr lang="en-US" dirty="0"/>
              <a:t>/*.</a:t>
            </a:r>
            <a:r>
              <a:rPr lang="en-US" dirty="0" err="1"/>
              <a:t>vmx</a:t>
            </a:r>
            <a:r>
              <a:rPr lang="en-US" dirty="0"/>
              <a:t>` file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Launch the VM (user: `bigdata`, </a:t>
            </a:r>
            <a:r>
              <a:rPr lang="en-US" dirty="0" err="1"/>
              <a:t>pwd</a:t>
            </a:r>
            <a:r>
              <a:rPr lang="en-US" dirty="0"/>
              <a:t>: `bigdata`)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44185A-AAB2-48A2-87D5-A7F90625A6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28F9BB-5922-402D-8EB7-39496C629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6</a:t>
            </a:fld>
            <a:endParaRPr lang="it-IT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117AA320-F200-40FE-B2BC-8D2D76A01187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1602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8">
            <a:extLst>
              <a:ext uri="{FF2B5EF4-FFF2-40B4-BE49-F238E27FC236}">
                <a16:creationId xmlns:a16="http://schemas.microsoft.com/office/drawing/2014/main" id="{3D11E95C-A1DB-4DCD-A29C-4642D13EB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dirty="0"/>
              <a:t>So far</a:t>
            </a:r>
            <a:endParaRPr lang="en-US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66381A5-A7FA-407D-9F38-E4B218D632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0499"/>
            <a:ext cx="10515600" cy="4351338"/>
          </a:xfrm>
        </p:spPr>
        <p:txBody>
          <a:bodyPr/>
          <a:lstStyle/>
          <a:p>
            <a:r>
              <a:rPr lang="en-US" dirty="0"/>
              <a:t>You have practiced with </a:t>
            </a:r>
            <a:r>
              <a:rPr lang="en-US" b="1" dirty="0"/>
              <a:t>on-premises</a:t>
            </a:r>
            <a:r>
              <a:rPr lang="en-US" dirty="0"/>
              <a:t> solutions</a:t>
            </a:r>
          </a:p>
          <a:p>
            <a:pPr lvl="1"/>
            <a:r>
              <a:rPr lang="en-US" dirty="0"/>
              <a:t>You were given a working hardware cluster</a:t>
            </a:r>
          </a:p>
          <a:p>
            <a:pPr lvl="1"/>
            <a:r>
              <a:rPr lang="en-US" dirty="0"/>
              <a:t>... to deploy software applications on Hadoop-based stack</a:t>
            </a:r>
          </a:p>
          <a:p>
            <a:r>
              <a:rPr lang="en-US" dirty="0"/>
              <a:t>Let us guess, how would you start from scratch?</a:t>
            </a:r>
          </a:p>
          <a:p>
            <a:pPr lvl="1"/>
            <a:r>
              <a:rPr lang="en-US" dirty="0"/>
              <a:t>How would you do that?</a:t>
            </a:r>
          </a:p>
          <a:p>
            <a:pPr lvl="1"/>
            <a:r>
              <a:rPr lang="en-US" dirty="0"/>
              <a:t>How much time would it take?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D0B7C515-0BDF-427B-8A26-65329BCB02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BE99E88E-BBE8-4CE2-B9DC-B5937092B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04800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8">
            <a:extLst>
              <a:ext uri="{FF2B5EF4-FFF2-40B4-BE49-F238E27FC236}">
                <a16:creationId xmlns:a16="http://schemas.microsoft.com/office/drawing/2014/main" id="{3D11E95C-A1DB-4DCD-A29C-4642D13EB7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So far</a:t>
            </a:r>
            <a:endParaRPr lang="en-US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66381A5-A7FA-407D-9F38-E4B218D632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 easy answers</a:t>
            </a:r>
          </a:p>
          <a:p>
            <a:endParaRPr lang="en-US" dirty="0"/>
          </a:p>
          <a:p>
            <a:r>
              <a:rPr lang="en-US" dirty="0"/>
              <a:t>Big-data (distributed) architectures require a lot of skills</a:t>
            </a:r>
          </a:p>
          <a:p>
            <a:pPr lvl="1"/>
            <a:r>
              <a:rPr lang="en-US" b="1" dirty="0"/>
              <a:t>Installation</a:t>
            </a:r>
            <a:r>
              <a:rPr lang="en-US" dirty="0"/>
              <a:t>: how do I set up a new machine?</a:t>
            </a:r>
          </a:p>
          <a:p>
            <a:pPr lvl="1"/>
            <a:r>
              <a:rPr lang="en-US" b="1" dirty="0"/>
              <a:t>Networking</a:t>
            </a:r>
            <a:r>
              <a:rPr lang="en-US" dirty="0"/>
              <a:t>: how do I cable dozens of machines?</a:t>
            </a:r>
          </a:p>
          <a:p>
            <a:pPr lvl="1"/>
            <a:r>
              <a:rPr lang="en-US" b="1" dirty="0"/>
              <a:t>Management</a:t>
            </a:r>
            <a:r>
              <a:rPr lang="en-US" dirty="0"/>
              <a:t>: how do I replace a broken disk?</a:t>
            </a:r>
          </a:p>
          <a:p>
            <a:pPr lvl="1"/>
            <a:r>
              <a:rPr lang="en-US" b="1" dirty="0"/>
              <a:t>Upgrade</a:t>
            </a:r>
            <a:r>
              <a:rPr lang="en-US" dirty="0"/>
              <a:t>: how do I extend the cluster with new services/machines?</a:t>
            </a:r>
          </a:p>
          <a:p>
            <a:pPr lvl="1"/>
            <a:r>
              <a:rPr lang="en-US" dirty="0"/>
              <a:t>(energy and cooling, software licenses, insurance...)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D0B7C515-0BDF-427B-8A26-65329BCB02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BE99E88E-BBE8-4CE2-B9DC-B5937092B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pPr/>
              <a:t>8</a:t>
            </a:fld>
            <a:endParaRPr lang="it-IT"/>
          </a:p>
        </p:txBody>
      </p:sp>
      <p:sp>
        <p:nvSpPr>
          <p:cNvPr id="2" name="Segnaposto contenuto 1">
            <a:extLst>
              <a:ext uri="{FF2B5EF4-FFF2-40B4-BE49-F238E27FC236}">
                <a16:creationId xmlns:a16="http://schemas.microsoft.com/office/drawing/2014/main" id="{1C453AA4-E48F-4236-A6CE-A13C108B50C0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https://aws.amazon.com/compliance/data-center/data-centers/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454174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8">
            <a:extLst>
              <a:ext uri="{FF2B5EF4-FFF2-40B4-BE49-F238E27FC236}">
                <a16:creationId xmlns:a16="http://schemas.microsoft.com/office/drawing/2014/main" id="{3D11E95C-A1DB-4DCD-A29C-4642D13EB7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So far</a:t>
            </a:r>
            <a:endParaRPr lang="en-US" dirty="0"/>
          </a:p>
        </p:txBody>
      </p:sp>
      <p:pic>
        <p:nvPicPr>
          <p:cNvPr id="7" name="Segnaposto contenuto 6">
            <a:extLst>
              <a:ext uri="{FF2B5EF4-FFF2-40B4-BE49-F238E27FC236}">
                <a16:creationId xmlns:a16="http://schemas.microsoft.com/office/drawing/2014/main" id="{C48C1714-2B09-4275-BCC0-42C2922125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4987" y="1700213"/>
            <a:ext cx="7622025" cy="43513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D0B7C515-0BDF-427B-8A26-65329BCB02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BE99E88E-BBE8-4CE2-B9DC-B5937092B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pPr/>
              <a:t>9</a:t>
            </a:fld>
            <a:endParaRPr lang="it-IT"/>
          </a:p>
        </p:txBody>
      </p:sp>
      <p:sp>
        <p:nvSpPr>
          <p:cNvPr id="8" name="Segnaposto contenuto 7">
            <a:extLst>
              <a:ext uri="{FF2B5EF4-FFF2-40B4-BE49-F238E27FC236}">
                <a16:creationId xmlns:a16="http://schemas.microsoft.com/office/drawing/2014/main" id="{80413C8C-B6B3-4D5E-ADA1-BCDD59050AB8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https://www.reuters.com/article/us-france-ovh-fire-idUSKBN2B20NU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05425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19308</TotalTime>
  <Words>3381</Words>
  <Application>Microsoft Office PowerPoint</Application>
  <PresentationFormat>Widescreen</PresentationFormat>
  <Paragraphs>791</Paragraphs>
  <Slides>45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4" baseType="lpstr">
      <vt:lpstr>Arial</vt:lpstr>
      <vt:lpstr>Calibri</vt:lpstr>
      <vt:lpstr>Consolas</vt:lpstr>
      <vt:lpstr>CourierPrime</vt:lpstr>
      <vt:lpstr>Helvetica</vt:lpstr>
      <vt:lpstr>Times New Roman</vt:lpstr>
      <vt:lpstr>Times-Roman</vt:lpstr>
      <vt:lpstr>Wingdings</vt:lpstr>
      <vt:lpstr>Tema di Office</vt:lpstr>
      <vt:lpstr>BIG DATA [MODULE 2]</vt:lpstr>
      <vt:lpstr>whoami</vt:lpstr>
      <vt:lpstr>Exam</vt:lpstr>
      <vt:lpstr>Roadmap</vt:lpstr>
      <vt:lpstr>Set up</vt:lpstr>
      <vt:lpstr>Set up</vt:lpstr>
      <vt:lpstr>So far</vt:lpstr>
      <vt:lpstr>So far</vt:lpstr>
      <vt:lpstr>So far</vt:lpstr>
      <vt:lpstr>So far</vt:lpstr>
      <vt:lpstr>So far</vt:lpstr>
      <vt:lpstr>BIG DATA</vt:lpstr>
      <vt:lpstr>PowerPoint Presentation</vt:lpstr>
      <vt:lpstr>Teaching material</vt:lpstr>
      <vt:lpstr>Why going cloud?</vt:lpstr>
      <vt:lpstr>Why going cloud?</vt:lpstr>
      <vt:lpstr>Why going cloud</vt:lpstr>
      <vt:lpstr>Why going cloud?</vt:lpstr>
      <vt:lpstr>Why going cloud?</vt:lpstr>
      <vt:lpstr>Why going cloud?</vt:lpstr>
      <vt:lpstr>BIG DATA</vt:lpstr>
      <vt:lpstr>Data platform</vt:lpstr>
      <vt:lpstr>Data platform</vt:lpstr>
      <vt:lpstr>Data platform</vt:lpstr>
      <vt:lpstr>Data platform</vt:lpstr>
      <vt:lpstr>Data platform</vt:lpstr>
      <vt:lpstr>Data platform</vt:lpstr>
      <vt:lpstr>Data provenance</vt:lpstr>
      <vt:lpstr>Data provenance</vt:lpstr>
      <vt:lpstr>Data platform</vt:lpstr>
      <vt:lpstr>Data platform</vt:lpstr>
      <vt:lpstr>Data platform</vt:lpstr>
      <vt:lpstr>BIG DATA</vt:lpstr>
      <vt:lpstr>PowerPoint Presentation</vt:lpstr>
      <vt:lpstr>From PaaS to FaaS</vt:lpstr>
      <vt:lpstr>From PaaS to FaaS</vt:lpstr>
      <vt:lpstr>From PaaS to FaaS</vt:lpstr>
      <vt:lpstr>From PaaS to FaaS</vt:lpstr>
      <vt:lpstr>From PaaS to FaaS</vt:lpstr>
      <vt:lpstr>From PaaS to FaaS</vt:lpstr>
      <vt:lpstr>From PaaS to FaaS</vt:lpstr>
      <vt:lpstr>From PaaS to FaaS</vt:lpstr>
      <vt:lpstr>From PaaS to FaaS</vt:lpstr>
      <vt:lpstr>From PaaS to FaaS</vt:lpstr>
      <vt:lpstr>From PaaS to FaaS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Big Data on Cloud</dc:title>
  <dc:creator>Matteo Francia</dc:creator>
  <cp:lastModifiedBy>Matteo Francia</cp:lastModifiedBy>
  <cp:revision>951</cp:revision>
  <dcterms:created xsi:type="dcterms:W3CDTF">2019-03-06T18:10:20Z</dcterms:created>
  <dcterms:modified xsi:type="dcterms:W3CDTF">2021-04-27T06:45:02Z</dcterms:modified>
</cp:coreProperties>
</file>